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20" r:id="rId3"/>
    <p:sldId id="285" r:id="rId4"/>
    <p:sldId id="291" r:id="rId5"/>
    <p:sldId id="317" r:id="rId6"/>
    <p:sldId id="318" r:id="rId7"/>
    <p:sldId id="293" r:id="rId8"/>
    <p:sldId id="309" r:id="rId9"/>
    <p:sldId id="294" r:id="rId10"/>
    <p:sldId id="310" r:id="rId11"/>
    <p:sldId id="295" r:id="rId12"/>
    <p:sldId id="300" r:id="rId13"/>
    <p:sldId id="302" r:id="rId14"/>
    <p:sldId id="311" r:id="rId15"/>
    <p:sldId id="312" r:id="rId16"/>
    <p:sldId id="303" r:id="rId17"/>
    <p:sldId id="319" r:id="rId18"/>
    <p:sldId id="313" r:id="rId19"/>
    <p:sldId id="304" r:id="rId20"/>
    <p:sldId id="306" r:id="rId21"/>
    <p:sldId id="308" r:id="rId22"/>
    <p:sldId id="307" r:id="rId23"/>
    <p:sldId id="314" r:id="rId24"/>
    <p:sldId id="305" r:id="rId25"/>
    <p:sldId id="296" r:id="rId26"/>
    <p:sldId id="315" r:id="rId27"/>
    <p:sldId id="316" r:id="rId28"/>
    <p:sldId id="298" r:id="rId29"/>
    <p:sldId id="287" r:id="rId30"/>
    <p:sldId id="321" r:id="rId31"/>
    <p:sldId id="281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FEFFFF"/>
    <a:srgbClr val="F8F9FA"/>
    <a:srgbClr val="FFFEFF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F31B6-7AD9-4E41-A530-02159F917030}" v="5" dt="2021-02-27T10:37:10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1"/>
    <p:restoredTop sz="89437" autoAdjust="0"/>
  </p:normalViewPr>
  <p:slideViewPr>
    <p:cSldViewPr snapToGrid="0">
      <p:cViewPr varScale="1">
        <p:scale>
          <a:sx n="102" d="100"/>
          <a:sy n="102" d="100"/>
        </p:scale>
        <p:origin x="120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ne Charot" userId="e61df26456704bb1" providerId="LiveId" clId="{8251C8CF-5BFA-4007-83F8-8EBD1DC91666}"/>
    <pc:docChg chg="undo custSel mod addSld modSld sldOrd">
      <pc:chgData name="Amine Charot" userId="e61df26456704bb1" providerId="LiveId" clId="{8251C8CF-5BFA-4007-83F8-8EBD1DC91666}" dt="2020-09-13T17:08:49.827" v="994" actId="20577"/>
      <pc:docMkLst>
        <pc:docMk/>
      </pc:docMkLst>
      <pc:sldChg chg="modSp mod">
        <pc:chgData name="Amine Charot" userId="e61df26456704bb1" providerId="LiveId" clId="{8251C8CF-5BFA-4007-83F8-8EBD1DC91666}" dt="2020-09-13T16:18:12.619" v="86" actId="20577"/>
        <pc:sldMkLst>
          <pc:docMk/>
          <pc:sldMk cId="1917610916" sldId="256"/>
        </pc:sldMkLst>
        <pc:spChg chg="mod">
          <ac:chgData name="Amine Charot" userId="e61df26456704bb1" providerId="LiveId" clId="{8251C8CF-5BFA-4007-83F8-8EBD1DC91666}" dt="2020-09-13T16:18:00.409" v="45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Amine Charot" userId="e61df26456704bb1" providerId="LiveId" clId="{8251C8CF-5BFA-4007-83F8-8EBD1DC91666}" dt="2020-09-13T16:18:12.619" v="8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mine Charot" userId="e61df26456704bb1" providerId="LiveId" clId="{8251C8CF-5BFA-4007-83F8-8EBD1DC91666}" dt="2020-09-13T16:17:53.338" v="1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addSp modSp mod">
        <pc:chgData name="Amine Charot" userId="e61df26456704bb1" providerId="LiveId" clId="{8251C8CF-5BFA-4007-83F8-8EBD1DC91666}" dt="2020-09-13T16:22:31.635" v="303" actId="1036"/>
        <pc:sldMkLst>
          <pc:docMk/>
          <pc:sldMk cId="3200906508" sldId="285"/>
        </pc:sldMkLst>
        <pc:spChg chg="add mod">
          <ac:chgData name="Amine Charot" userId="e61df26456704bb1" providerId="LiveId" clId="{8251C8CF-5BFA-4007-83F8-8EBD1DC91666}" dt="2020-09-13T16:22:31.635" v="303" actId="1036"/>
          <ac:spMkLst>
            <pc:docMk/>
            <pc:sldMk cId="3200906508" sldId="285"/>
            <ac:spMk id="2" creationId="{EB821584-C2EB-4EC1-B8F5-D6591163F859}"/>
          </ac:spMkLst>
        </pc:spChg>
        <pc:spChg chg="add mod">
          <ac:chgData name="Amine Charot" userId="e61df26456704bb1" providerId="LiveId" clId="{8251C8CF-5BFA-4007-83F8-8EBD1DC91666}" dt="2020-09-13T16:19:23.057" v="143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18:47.798" v="92" actId="20577"/>
          <ac:spMkLst>
            <pc:docMk/>
            <pc:sldMk cId="3200906508" sldId="285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21:22.370" v="216" actId="20577"/>
          <ac:spMkLst>
            <pc:docMk/>
            <pc:sldMk cId="3200906508" sldId="285"/>
            <ac:spMk id="7" creationId="{3F0D1EBD-B42C-4121-BD17-119E2A81E27B}"/>
          </ac:spMkLst>
        </pc:spChg>
        <pc:spChg chg="add mod">
          <ac:chgData name="Amine Charot" userId="e61df26456704bb1" providerId="LiveId" clId="{8251C8CF-5BFA-4007-83F8-8EBD1DC91666}" dt="2020-09-13T16:21:33.741" v="228" actId="20577"/>
          <ac:spMkLst>
            <pc:docMk/>
            <pc:sldMk cId="3200906508" sldId="285"/>
            <ac:spMk id="9" creationId="{C3BEBA00-FDFA-49E7-B3EE-EAEC1523EFC0}"/>
          </ac:spMkLst>
        </pc:spChg>
        <pc:spChg chg="add mod">
          <ac:chgData name="Amine Charot" userId="e61df26456704bb1" providerId="LiveId" clId="{8251C8CF-5BFA-4007-83F8-8EBD1DC91666}" dt="2020-09-13T16:21:47.620" v="240" actId="20577"/>
          <ac:spMkLst>
            <pc:docMk/>
            <pc:sldMk cId="3200906508" sldId="285"/>
            <ac:spMk id="11" creationId="{8957BEFA-E08F-43DF-806E-AF6FED809025}"/>
          </ac:spMkLst>
        </pc:spChg>
        <pc:spChg chg="add mod">
          <ac:chgData name="Amine Charot" userId="e61df26456704bb1" providerId="LiveId" clId="{8251C8CF-5BFA-4007-83F8-8EBD1DC91666}" dt="2020-09-13T16:22:17.254" v="290" actId="20577"/>
          <ac:spMkLst>
            <pc:docMk/>
            <pc:sldMk cId="3200906508" sldId="285"/>
            <ac:spMk id="13" creationId="{D2249D6F-E296-4585-A444-CD3CF3EF705E}"/>
          </ac:spMkLst>
        </pc:spChg>
      </pc:sldChg>
      <pc:sldChg chg="addSp delSp modSp add mod setBg">
        <pc:chgData name="Amine Charot" userId="e61df26456704bb1" providerId="LiveId" clId="{8251C8CF-5BFA-4007-83F8-8EBD1DC91666}" dt="2020-09-13T16:28:11.730" v="364" actId="20577"/>
        <pc:sldMkLst>
          <pc:docMk/>
          <pc:sldMk cId="2691834477" sldId="287"/>
        </pc:sldMkLst>
        <pc:spChg chg="mod ord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11.730" v="364" actId="20577"/>
          <ac:spMkLst>
            <pc:docMk/>
            <pc:sldMk cId="2691834477" sldId="287"/>
            <ac:spMk id="5" creationId="{0F5D4E1C-BECE-4044-8955-F7990D60F576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0" creationId="{F56F5174-31D9-4DBB-AAB7-A1FD7BDB1352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4" creationId="{F9A95BEE-6BB1-4A28-A8E6-A34B2E42EF87}"/>
          </ac:spMkLst>
        </pc:spChg>
        <pc:picChg chg="add mod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4" creationId="{8D39F09E-E1E1-49E3-AC54-641CB9DC717E}"/>
          </ac:picMkLst>
        </pc:picChg>
        <pc:picChg chg="add del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12" creationId="{AE113210-7872-481A-ADE6-3A05CCAF5EB2}"/>
          </ac:picMkLst>
        </pc:picChg>
      </pc:sldChg>
      <pc:sldChg chg="addSp delSp modSp add mod">
        <pc:chgData name="Amine Charot" userId="e61df26456704bb1" providerId="LiveId" clId="{8251C8CF-5BFA-4007-83F8-8EBD1DC91666}" dt="2020-09-13T16:31:21.486" v="472" actId="1076"/>
        <pc:sldMkLst>
          <pc:docMk/>
          <pc:sldMk cId="1305624607" sldId="288"/>
        </pc:sldMkLst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2" creationId="{2E8E5A04-B71B-4346-9702-607A5533428F}"/>
          </ac:spMkLst>
        </pc:spChg>
        <pc:spChg chg="add del">
          <ac:chgData name="Amine Charot" userId="e61df26456704bb1" providerId="LiveId" clId="{8251C8CF-5BFA-4007-83F8-8EBD1DC91666}" dt="2020-09-13T16:28:35.643" v="387" actId="478"/>
          <ac:spMkLst>
            <pc:docMk/>
            <pc:sldMk cId="1305624607" sldId="288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22.935" v="381" actId="20577"/>
          <ac:spMkLst>
            <pc:docMk/>
            <pc:sldMk cId="1305624607" sldId="288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4" creationId="{96BF9453-29E0-40AD-ABC7-DFFD0046AC0F}"/>
          </ac:spMkLst>
        </pc:spChg>
        <pc:picChg chg="add del">
          <ac:chgData name="Amine Charot" userId="e61df26456704bb1" providerId="LiveId" clId="{8251C8CF-5BFA-4007-83F8-8EBD1DC91666}" dt="2020-09-13T16:28:33.632" v="386" actId="478"/>
          <ac:picMkLst>
            <pc:docMk/>
            <pc:sldMk cId="1305624607" sldId="288"/>
            <ac:picMk id="4" creationId="{8D39F09E-E1E1-49E3-AC54-641CB9DC717E}"/>
          </ac:picMkLst>
        </pc:picChg>
        <pc:picChg chg="add mod modCrop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7" creationId="{73EA63A2-4804-4749-BECD-17FEE7F89592}"/>
          </ac:picMkLst>
        </pc:picChg>
        <pc:picChg chg="add mod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12" creationId="{517C7809-1A5C-49F3-9C66-959CC5138EEF}"/>
          </ac:picMkLst>
        </pc:picChg>
        <pc:cxnChg chg="add mod">
          <ac:chgData name="Amine Charot" userId="e61df26456704bb1" providerId="LiveId" clId="{8251C8CF-5BFA-4007-83F8-8EBD1DC91666}" dt="2020-09-13T16:31:21.486" v="472" actId="1076"/>
          <ac:cxnSpMkLst>
            <pc:docMk/>
            <pc:sldMk cId="1305624607" sldId="288"/>
            <ac:cxnSpMk id="9" creationId="{C46362D5-AA2B-485F-A5A4-031A10BE5EE2}"/>
          </ac:cxnSpMkLst>
        </pc:cxnChg>
      </pc:sldChg>
      <pc:sldChg chg="delSp modSp add mod">
        <pc:chgData name="Amine Charot" userId="e61df26456704bb1" providerId="LiveId" clId="{8251C8CF-5BFA-4007-83F8-8EBD1DC91666}" dt="2020-09-13T16:32:20.194" v="517" actId="1076"/>
        <pc:sldMkLst>
          <pc:docMk/>
          <pc:sldMk cId="689389293" sldId="289"/>
        </pc:sldMkLst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32:20.194" v="517" actId="1076"/>
          <ac:spMkLst>
            <pc:docMk/>
            <pc:sldMk cId="689389293" sldId="289"/>
            <ac:spMk id="5" creationId="{0F5D4E1C-BECE-4044-8955-F7990D60F576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0" creationId="{5B712082-F286-4574-9FC3-F06425A2710B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4" creationId="{96BF9453-29E0-40AD-ABC7-DFFD0046AC0F}"/>
          </ac:spMkLst>
        </pc:sp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7" creationId="{73EA63A2-4804-4749-BECD-17FEE7F89592}"/>
          </ac:picMkLst>
        </pc:pic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12" creationId="{517C7809-1A5C-49F3-9C66-959CC5138EEF}"/>
          </ac:picMkLst>
        </pc:picChg>
        <pc:cxnChg chg="del">
          <ac:chgData name="Amine Charot" userId="e61df26456704bb1" providerId="LiveId" clId="{8251C8CF-5BFA-4007-83F8-8EBD1DC91666}" dt="2020-09-13T16:31:33.815" v="474" actId="478"/>
          <ac:cxnSpMkLst>
            <pc:docMk/>
            <pc:sldMk cId="689389293" sldId="289"/>
            <ac:cxnSpMk id="9" creationId="{C46362D5-AA2B-485F-A5A4-031A10BE5EE2}"/>
          </ac:cxnSpMkLst>
        </pc:cxnChg>
      </pc:sldChg>
      <pc:sldChg chg="addSp modSp add mod ord">
        <pc:chgData name="Amine Charot" userId="e61df26456704bb1" providerId="LiveId" clId="{8251C8CF-5BFA-4007-83F8-8EBD1DC91666}" dt="2020-09-13T16:40:00.037" v="677" actId="20577"/>
        <pc:sldMkLst>
          <pc:docMk/>
          <pc:sldMk cId="905406964" sldId="290"/>
        </pc:sldMkLst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2" creationId="{2E8E5A04-B71B-4346-9702-607A5533428F}"/>
          </ac:spMkLst>
        </pc:spChg>
        <pc:spChg chg="add mod">
          <ac:chgData name="Amine Charot" userId="e61df26456704bb1" providerId="LiveId" clId="{8251C8CF-5BFA-4007-83F8-8EBD1DC91666}" dt="2020-09-13T16:38:33.817" v="561" actId="20577"/>
          <ac:spMkLst>
            <pc:docMk/>
            <pc:sldMk cId="905406964" sldId="290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6:40:00.037" v="677" actId="20577"/>
          <ac:spMkLst>
            <pc:docMk/>
            <pc:sldMk cId="905406964" sldId="290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9:47.700" v="676" actId="1076"/>
          <ac:spMkLst>
            <pc:docMk/>
            <pc:sldMk cId="905406964" sldId="290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10" creationId="{5B712082-F286-4574-9FC3-F06425A2710B}"/>
          </ac:spMkLst>
        </pc:spChg>
        <pc:spChg chg="mod">
          <ac:chgData name="Amine Charot" userId="e61df26456704bb1" providerId="LiveId" clId="{8251C8CF-5BFA-4007-83F8-8EBD1DC91666}" dt="2020-09-13T16:32:58.059" v="538" actId="1076"/>
          <ac:spMkLst>
            <pc:docMk/>
            <pc:sldMk cId="905406964" sldId="290"/>
            <ac:spMk id="14" creationId="{96BF9453-29E0-40AD-ABC7-DFFD0046AC0F}"/>
          </ac:spMkLst>
        </pc:sp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12" creationId="{517C7809-1A5C-49F3-9C66-959CC5138EEF}"/>
          </ac:picMkLst>
        </pc:picChg>
        <pc:cxnChg chg="mod">
          <ac:chgData name="Amine Charot" userId="e61df26456704bb1" providerId="LiveId" clId="{8251C8CF-5BFA-4007-83F8-8EBD1DC91666}" dt="2020-09-13T16:32:54.004" v="537" actId="1076"/>
          <ac:cxnSpMkLst>
            <pc:docMk/>
            <pc:sldMk cId="905406964" sldId="290"/>
            <ac:cxnSpMk id="9" creationId="{C46362D5-AA2B-485F-A5A4-031A10BE5EE2}"/>
          </ac:cxnSpMkLst>
        </pc:cxnChg>
      </pc:sldChg>
      <pc:sldChg chg="modSp add mod ord">
        <pc:chgData name="Amine Charot" userId="e61df26456704bb1" providerId="LiveId" clId="{8251C8CF-5BFA-4007-83F8-8EBD1DC91666}" dt="2020-09-13T16:43:42.010" v="703" actId="20577"/>
        <pc:sldMkLst>
          <pc:docMk/>
          <pc:sldMk cId="2750364669" sldId="291"/>
        </pc:sldMkLst>
        <pc:spChg chg="mod">
          <ac:chgData name="Amine Charot" userId="e61df26456704bb1" providerId="LiveId" clId="{8251C8CF-5BFA-4007-83F8-8EBD1DC91666}" dt="2020-09-13T16:43:42.010" v="703" actId="20577"/>
          <ac:spMkLst>
            <pc:docMk/>
            <pc:sldMk cId="2750364669" sldId="291"/>
            <ac:spMk id="5" creationId="{0F5D4E1C-BECE-4044-8955-F7990D60F576}"/>
          </ac:spMkLst>
        </pc:spChg>
      </pc:sldChg>
      <pc:sldChg chg="addSp delSp modSp add mod ord">
        <pc:chgData name="Amine Charot" userId="e61df26456704bb1" providerId="LiveId" clId="{8251C8CF-5BFA-4007-83F8-8EBD1DC91666}" dt="2020-09-13T17:08:27.194" v="967" actId="20577"/>
        <pc:sldMkLst>
          <pc:docMk/>
          <pc:sldMk cId="4071465855" sldId="292"/>
        </pc:sldMkLst>
        <pc:spChg chg="mod">
          <ac:chgData name="Amine Charot" userId="e61df26456704bb1" providerId="LiveId" clId="{8251C8CF-5BFA-4007-83F8-8EBD1DC91666}" dt="2020-09-13T16:47:42.978" v="776" actId="1076"/>
          <ac:spMkLst>
            <pc:docMk/>
            <pc:sldMk cId="4071465855" sldId="292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59:46.192" v="888" actId="1076"/>
          <ac:spMkLst>
            <pc:docMk/>
            <pc:sldMk cId="4071465855" sldId="292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8:27.194" v="967" actId="20577"/>
          <ac:spMkLst>
            <pc:docMk/>
            <pc:sldMk cId="4071465855" sldId="292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50.250" v="889" actId="1076"/>
          <ac:spMkLst>
            <pc:docMk/>
            <pc:sldMk cId="4071465855" sldId="292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50:58.496" v="859" actId="1076"/>
          <ac:spMkLst>
            <pc:docMk/>
            <pc:sldMk cId="4071465855" sldId="292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46:34.803" v="741" actId="1076"/>
          <ac:spMkLst>
            <pc:docMk/>
            <pc:sldMk cId="4071465855" sldId="292"/>
            <ac:spMk id="11" creationId="{AC2C4BDC-F14F-4B99-BA3E-813F8340479A}"/>
          </ac:spMkLst>
        </pc:spChg>
        <pc:spChg chg="mod">
          <ac:chgData name="Amine Charot" userId="e61df26456704bb1" providerId="LiveId" clId="{8251C8CF-5BFA-4007-83F8-8EBD1DC91666}" dt="2020-09-13T16:48:56.427" v="804" actId="1076"/>
          <ac:spMkLst>
            <pc:docMk/>
            <pc:sldMk cId="4071465855" sldId="292"/>
            <ac:spMk id="14" creationId="{96BF9453-29E0-40AD-ABC7-DFFD0046AC0F}"/>
          </ac:spMkLst>
        </pc:spChg>
        <pc:spChg chg="add mod">
          <ac:chgData name="Amine Charot" userId="e61df26456704bb1" providerId="LiveId" clId="{8251C8CF-5BFA-4007-83F8-8EBD1DC91666}" dt="2020-09-13T16:47:48.922" v="778" actId="1076"/>
          <ac:spMkLst>
            <pc:docMk/>
            <pc:sldMk cId="4071465855" sldId="292"/>
            <ac:spMk id="18" creationId="{CE6C0290-A9DE-4BB4-BF8A-7B46071287D8}"/>
          </ac:spMkLst>
        </pc:spChg>
        <pc:spChg chg="add mod">
          <ac:chgData name="Amine Charot" userId="e61df26456704bb1" providerId="LiveId" clId="{8251C8CF-5BFA-4007-83F8-8EBD1DC91666}" dt="2020-09-13T16:48:20.010" v="799" actId="1076"/>
          <ac:spMkLst>
            <pc:docMk/>
            <pc:sldMk cId="4071465855" sldId="292"/>
            <ac:spMk id="24" creationId="{AA5EFD4B-2F1F-4D67-B2CC-BF90B5D76F51}"/>
          </ac:spMkLst>
        </pc:spChg>
        <pc:spChg chg="add mod ord">
          <ac:chgData name="Amine Charot" userId="e61df26456704bb1" providerId="LiveId" clId="{8251C8CF-5BFA-4007-83F8-8EBD1DC91666}" dt="2020-09-13T16:59:37.865" v="887" actId="14100"/>
          <ac:spMkLst>
            <pc:docMk/>
            <pc:sldMk cId="4071465855" sldId="292"/>
            <ac:spMk id="27" creationId="{DC476FF7-223B-4B1D-855C-1B8E43BD0A37}"/>
          </ac:spMkLst>
        </pc:spChg>
        <pc:spChg chg="add del">
          <ac:chgData name="Amine Charot" userId="e61df26456704bb1" providerId="LiveId" clId="{8251C8CF-5BFA-4007-83F8-8EBD1DC91666}" dt="2020-09-13T16:48:15.608" v="798" actId="478"/>
          <ac:spMkLst>
            <pc:docMk/>
            <pc:sldMk cId="4071465855" sldId="292"/>
            <ac:spMk id="28" creationId="{ADF009B1-06D6-48C5-AB5C-D31316009CD4}"/>
          </ac:spMkLst>
        </pc:spChg>
        <pc:spChg chg="add mod">
          <ac:chgData name="Amine Charot" userId="e61df26456704bb1" providerId="LiveId" clId="{8251C8CF-5BFA-4007-83F8-8EBD1DC91666}" dt="2020-09-13T16:49:53.130" v="829" actId="1076"/>
          <ac:spMkLst>
            <pc:docMk/>
            <pc:sldMk cId="4071465855" sldId="292"/>
            <ac:spMk id="29" creationId="{454B207D-5867-43DF-AE8B-234953D2277D}"/>
          </ac:spMkLst>
        </pc:spChg>
        <pc:spChg chg="add mod">
          <ac:chgData name="Amine Charot" userId="e61df26456704bb1" providerId="LiveId" clId="{8251C8CF-5BFA-4007-83F8-8EBD1DC91666}" dt="2020-09-13T16:50:53.738" v="858" actId="1076"/>
          <ac:spMkLst>
            <pc:docMk/>
            <pc:sldMk cId="4071465855" sldId="292"/>
            <ac:spMk id="35" creationId="{2A3EF1A1-15DB-47DE-AD41-09F163494C26}"/>
          </ac:spMkLst>
        </pc:spChg>
        <pc:picChg chg="mod">
          <ac:chgData name="Amine Charot" userId="e61df26456704bb1" providerId="LiveId" clId="{8251C8CF-5BFA-4007-83F8-8EBD1DC91666}" dt="2020-09-13T16:46:00.924" v="718" actId="1076"/>
          <ac:picMkLst>
            <pc:docMk/>
            <pc:sldMk cId="4071465855" sldId="292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48:56.427" v="804" actId="1076"/>
          <ac:picMkLst>
            <pc:docMk/>
            <pc:sldMk cId="4071465855" sldId="292"/>
            <ac:picMk id="12" creationId="{517C7809-1A5C-49F3-9C66-959CC5138EEF}"/>
          </ac:picMkLst>
        </pc:picChg>
        <pc:picChg chg="add mod">
          <ac:chgData name="Amine Charot" userId="e61df26456704bb1" providerId="LiveId" clId="{8251C8CF-5BFA-4007-83F8-8EBD1DC91666}" dt="2020-09-13T16:46:30.456" v="740" actId="1076"/>
          <ac:picMkLst>
            <pc:docMk/>
            <pc:sldMk cId="4071465855" sldId="292"/>
            <ac:picMk id="1026" creationId="{3199FE31-EB36-462F-B30F-52A636BFDF08}"/>
          </ac:picMkLst>
        </pc:picChg>
        <pc:cxnChg chg="add mod">
          <ac:chgData name="Amine Charot" userId="e61df26456704bb1" providerId="LiveId" clId="{8251C8CF-5BFA-4007-83F8-8EBD1DC91666}" dt="2020-09-13T16:47:56.010" v="780" actId="1076"/>
          <ac:cxnSpMkLst>
            <pc:docMk/>
            <pc:sldMk cId="4071465855" sldId="292"/>
            <ac:cxnSpMk id="8" creationId="{000B80B8-835D-4FA6-8900-A4422BBAE6EA}"/>
          </ac:cxnSpMkLst>
        </pc:cxnChg>
        <pc:cxnChg chg="mod">
          <ac:chgData name="Amine Charot" userId="e61df26456704bb1" providerId="LiveId" clId="{8251C8CF-5BFA-4007-83F8-8EBD1DC91666}" dt="2020-09-13T16:48:34.091" v="801" actId="1076"/>
          <ac:cxnSpMkLst>
            <pc:docMk/>
            <pc:sldMk cId="4071465855" sldId="292"/>
            <ac:cxnSpMk id="9" creationId="{C46362D5-AA2B-485F-A5A4-031A10BE5EE2}"/>
          </ac:cxnSpMkLst>
        </pc:cxnChg>
        <pc:cxnChg chg="add mod">
          <ac:chgData name="Amine Charot" userId="e61df26456704bb1" providerId="LiveId" clId="{8251C8CF-5BFA-4007-83F8-8EBD1DC91666}" dt="2020-09-13T16:47:44.580" v="777" actId="1076"/>
          <ac:cxnSpMkLst>
            <pc:docMk/>
            <pc:sldMk cId="4071465855" sldId="292"/>
            <ac:cxnSpMk id="16" creationId="{A69A3FED-FE99-4296-9159-9C684685DC8E}"/>
          </ac:cxnSpMkLst>
        </pc:cxnChg>
        <pc:cxnChg chg="add mod">
          <ac:chgData name="Amine Charot" userId="e61df26456704bb1" providerId="LiveId" clId="{8251C8CF-5BFA-4007-83F8-8EBD1DC91666}" dt="2020-09-13T16:50:27.997" v="837" actId="1076"/>
          <ac:cxnSpMkLst>
            <pc:docMk/>
            <pc:sldMk cId="4071465855" sldId="292"/>
            <ac:cxnSpMk id="32" creationId="{A53125B0-C061-4EB6-8C25-14E8440D2D44}"/>
          </ac:cxnSpMkLst>
        </pc:cxnChg>
      </pc:sldChg>
      <pc:sldChg chg="modSp add mod ord">
        <pc:chgData name="Amine Charot" userId="e61df26456704bb1" providerId="LiveId" clId="{8251C8CF-5BFA-4007-83F8-8EBD1DC91666}" dt="2020-09-13T17:08:34.321" v="981" actId="20577"/>
        <pc:sldMkLst>
          <pc:docMk/>
          <pc:sldMk cId="535824011" sldId="293"/>
        </pc:sldMkLst>
        <pc:spChg chg="mod">
          <ac:chgData name="Amine Charot" userId="e61df26456704bb1" providerId="LiveId" clId="{8251C8CF-5BFA-4007-83F8-8EBD1DC91666}" dt="2020-09-13T17:08:34.321" v="981" actId="20577"/>
          <ac:spMkLst>
            <pc:docMk/>
            <pc:sldMk cId="535824011" sldId="293"/>
            <ac:spMk id="5" creationId="{0F5D4E1C-BECE-4044-8955-F7990D60F576}"/>
          </ac:spMkLst>
        </pc:spChg>
      </pc:sldChg>
      <pc:sldChg chg="addSp modSp add mod ord">
        <pc:chgData name="Amine Charot" userId="e61df26456704bb1" providerId="LiveId" clId="{8251C8CF-5BFA-4007-83F8-8EBD1DC91666}" dt="2020-09-13T17:01:47.189" v="957" actId="20577"/>
        <pc:sldMkLst>
          <pc:docMk/>
          <pc:sldMk cId="1782047053" sldId="294"/>
        </pc:sldMkLst>
        <pc:spChg chg="mod">
          <ac:chgData name="Amine Charot" userId="e61df26456704bb1" providerId="LiveId" clId="{8251C8CF-5BFA-4007-83F8-8EBD1DC91666}" dt="2020-09-13T16:58:57.025" v="878" actId="14100"/>
          <ac:spMkLst>
            <pc:docMk/>
            <pc:sldMk cId="1782047053" sldId="294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1:47.189" v="957" actId="20577"/>
          <ac:spMkLst>
            <pc:docMk/>
            <pc:sldMk cId="1782047053" sldId="294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14.040" v="881" actId="1076"/>
          <ac:spMkLst>
            <pc:docMk/>
            <pc:sldMk cId="1782047053" sldId="294"/>
            <ac:spMk id="6" creationId="{B429F065-E130-47BA-A87F-B676D9255C75}"/>
          </ac:spMkLst>
        </pc:spChg>
        <pc:spChg chg="add mod">
          <ac:chgData name="Amine Charot" userId="e61df26456704bb1" providerId="LiveId" clId="{8251C8CF-5BFA-4007-83F8-8EBD1DC91666}" dt="2020-09-13T17:00:47.145" v="919" actId="1076"/>
          <ac:spMkLst>
            <pc:docMk/>
            <pc:sldMk cId="1782047053" sldId="294"/>
            <ac:spMk id="15" creationId="{200907C9-9F43-4554-A698-76C11C9A3B6C}"/>
          </ac:spMkLst>
        </pc:spChg>
        <pc:spChg chg="add mod">
          <ac:chgData name="Amine Charot" userId="e61df26456704bb1" providerId="LiveId" clId="{8251C8CF-5BFA-4007-83F8-8EBD1DC91666}" dt="2020-09-13T17:01:31.243" v="937" actId="1076"/>
          <ac:spMkLst>
            <pc:docMk/>
            <pc:sldMk cId="1782047053" sldId="294"/>
            <ac:spMk id="25" creationId="{352B4C5F-EEB5-4E9C-B6E7-CEF761B4C57F}"/>
          </ac:spMkLst>
        </pc:spChg>
        <pc:spChg chg="mod">
          <ac:chgData name="Amine Charot" userId="e61df26456704bb1" providerId="LiveId" clId="{8251C8CF-5BFA-4007-83F8-8EBD1DC91666}" dt="2020-09-13T16:59:01.299" v="879" actId="14100"/>
          <ac:spMkLst>
            <pc:docMk/>
            <pc:sldMk cId="1782047053" sldId="294"/>
            <ac:spMk id="27" creationId="{DC476FF7-223B-4B1D-855C-1B8E43BD0A37}"/>
          </ac:spMkLst>
        </pc:spChg>
        <pc:picChg chg="add mod">
          <ac:chgData name="Amine Charot" userId="e61df26456704bb1" providerId="LiveId" clId="{8251C8CF-5BFA-4007-83F8-8EBD1DC91666}" dt="2020-09-13T17:00:50.289" v="920" actId="1076"/>
          <ac:picMkLst>
            <pc:docMk/>
            <pc:sldMk cId="1782047053" sldId="294"/>
            <ac:picMk id="13" creationId="{501D7DD4-15EB-453A-8F27-52F232D55545}"/>
          </ac:picMkLst>
        </pc:picChg>
        <pc:cxnChg chg="add mod">
          <ac:chgData name="Amine Charot" userId="e61df26456704bb1" providerId="LiveId" clId="{8251C8CF-5BFA-4007-83F8-8EBD1DC91666}" dt="2020-09-13T17:01:15.419" v="925" actId="14100"/>
          <ac:cxnSpMkLst>
            <pc:docMk/>
            <pc:sldMk cId="1782047053" sldId="294"/>
            <ac:cxnSpMk id="19" creationId="{13B0E261-968D-4AF6-ABD5-9E2BE3D80398}"/>
          </ac:cxnSpMkLst>
        </pc:cxnChg>
      </pc:sldChg>
      <pc:sldChg chg="modSp add mod ord">
        <pc:chgData name="Amine Charot" userId="e61df26456704bb1" providerId="LiveId" clId="{8251C8CF-5BFA-4007-83F8-8EBD1DC91666}" dt="2020-09-13T17:08:49.827" v="994" actId="20577"/>
        <pc:sldMkLst>
          <pc:docMk/>
          <pc:sldMk cId="1255736514" sldId="295"/>
        </pc:sldMkLst>
        <pc:spChg chg="mod">
          <ac:chgData name="Amine Charot" userId="e61df26456704bb1" providerId="LiveId" clId="{8251C8CF-5BFA-4007-83F8-8EBD1DC91666}" dt="2020-09-13T17:08:49.827" v="994" actId="20577"/>
          <ac:spMkLst>
            <pc:docMk/>
            <pc:sldMk cId="1255736514" sldId="295"/>
            <ac:spMk id="5" creationId="{0F5D4E1C-BECE-4044-8955-F7990D60F576}"/>
          </ac:spMkLst>
        </pc:spChg>
      </pc:sld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Francisco Cruzado" userId="87e49004d20fceb2" providerId="LiveId" clId="{3D0F301A-A8A6-4999-BC47-D75EE2F491A9}"/>
    <pc:docChg chg="undo custSel addSld delSld modSld sldOrd">
      <pc:chgData name="Francisco Cruzado" userId="87e49004d20fceb2" providerId="LiveId" clId="{3D0F301A-A8A6-4999-BC47-D75EE2F491A9}" dt="2021-02-23T16:59:51.089" v="2672"/>
      <pc:docMkLst>
        <pc:docMk/>
      </pc:docMkLst>
      <pc:sldChg chg="modSp mod">
        <pc:chgData name="Francisco Cruzado" userId="87e49004d20fceb2" providerId="LiveId" clId="{3D0F301A-A8A6-4999-BC47-D75EE2F491A9}" dt="2021-02-22T16:21:12.234" v="110"/>
        <pc:sldMkLst>
          <pc:docMk/>
          <pc:sldMk cId="1917610916" sldId="256"/>
        </pc:sldMkLst>
        <pc:spChg chg="mod">
          <ac:chgData name="Francisco Cruzado" userId="87e49004d20fceb2" providerId="LiveId" clId="{3D0F301A-A8A6-4999-BC47-D75EE2F491A9}" dt="2021-02-12T20:31:25.816" v="63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Francisco Cruzado" userId="87e49004d20fceb2" providerId="LiveId" clId="{3D0F301A-A8A6-4999-BC47-D75EE2F491A9}" dt="2021-02-22T16:21:12.234" v="110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rancisco Cruzado" userId="87e49004d20fceb2" providerId="LiveId" clId="{3D0F301A-A8A6-4999-BC47-D75EE2F491A9}" dt="2021-02-12T20:36:15.082" v="107" actId="20577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Francisco Cruzado" userId="87e49004d20fceb2" providerId="LiveId" clId="{3D0F301A-A8A6-4999-BC47-D75EE2F491A9}" dt="2021-02-12T20:31:16.343" v="32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Francisco Cruzado" userId="87e49004d20fceb2" providerId="LiveId" clId="{3D0F301A-A8A6-4999-BC47-D75EE2F491A9}" dt="2021-02-22T17:27:03.343" v="518" actId="6549"/>
        <pc:sldMkLst>
          <pc:docMk/>
          <pc:sldMk cId="3113111309" sldId="281"/>
        </pc:sldMkLst>
        <pc:spChg chg="mod">
          <ac:chgData name="Francisco Cruzado" userId="87e49004d20fceb2" providerId="LiveId" clId="{3D0F301A-A8A6-4999-BC47-D75EE2F491A9}" dt="2021-02-22T17:27:03.343" v="518" actId="6549"/>
          <ac:spMkLst>
            <pc:docMk/>
            <pc:sldMk cId="3113111309" sldId="281"/>
            <ac:spMk id="4" creationId="{9CC697C3-64D3-4CC4-B858-183AF014A74E}"/>
          </ac:spMkLst>
        </pc:spChg>
      </pc:sldChg>
      <pc:sldChg chg="modSp mod">
        <pc:chgData name="Francisco Cruzado" userId="87e49004d20fceb2" providerId="LiveId" clId="{3D0F301A-A8A6-4999-BC47-D75EE2F491A9}" dt="2021-02-22T20:10:17.434" v="2212" actId="20577"/>
        <pc:sldMkLst>
          <pc:docMk/>
          <pc:sldMk cId="3200906508" sldId="285"/>
        </pc:sldMkLst>
        <pc:spChg chg="mod">
          <ac:chgData name="Francisco Cruzado" userId="87e49004d20fceb2" providerId="LiveId" clId="{3D0F301A-A8A6-4999-BC47-D75EE2F491A9}" dt="2021-02-22T20:10:17.434" v="2212" actId="20577"/>
          <ac:spMkLst>
            <pc:docMk/>
            <pc:sldMk cId="3200906508" sldId="285"/>
            <ac:spMk id="3" creationId="{08B4A7D6-21D8-4A2C-86E4-CEFE8DD02180}"/>
          </ac:spMkLst>
        </pc:spChg>
      </pc:sldChg>
      <pc:sldChg chg="addSp delSp modSp mod">
        <pc:chgData name="Francisco Cruzado" userId="87e49004d20fceb2" providerId="LiveId" clId="{3D0F301A-A8A6-4999-BC47-D75EE2F491A9}" dt="2021-02-22T17:31:22.289" v="600" actId="6549"/>
        <pc:sldMkLst>
          <pc:docMk/>
          <pc:sldMk cId="2691834477" sldId="287"/>
        </pc:sldMkLst>
        <pc:spChg chg="del mod">
          <ac:chgData name="Francisco Cruzado" userId="87e49004d20fceb2" providerId="LiveId" clId="{3D0F301A-A8A6-4999-BC47-D75EE2F491A9}" dt="2021-02-22T17:30:05.125" v="569" actId="478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31:22.289" v="600" actId="6549"/>
          <ac:spMkLst>
            <pc:docMk/>
            <pc:sldMk cId="2691834477" sldId="287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7:30:49.909" v="585" actId="1076"/>
          <ac:spMkLst>
            <pc:docMk/>
            <pc:sldMk cId="2691834477" sldId="287"/>
            <ac:spMk id="8" creationId="{4A816781-1ADC-42D2-997F-B13056728890}"/>
          </ac:spMkLst>
        </pc:spChg>
        <pc:picChg chg="del">
          <ac:chgData name="Francisco Cruzado" userId="87e49004d20fceb2" providerId="LiveId" clId="{3D0F301A-A8A6-4999-BC47-D75EE2F491A9}" dt="2021-02-22T17:30:06.139" v="570" actId="478"/>
          <ac:picMkLst>
            <pc:docMk/>
            <pc:sldMk cId="2691834477" sldId="287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7:30:14.129" v="574" actId="1076"/>
          <ac:picMkLst>
            <pc:docMk/>
            <pc:sldMk cId="2691834477" sldId="287"/>
            <ac:picMk id="7" creationId="{94853BC9-7015-4FA3-B727-D9422257BC9E}"/>
          </ac:picMkLst>
        </pc:picChg>
      </pc:sldChg>
      <pc:sldChg chg="modSp add del mod">
        <pc:chgData name="Francisco Cruzado" userId="87e49004d20fceb2" providerId="LiveId" clId="{3D0F301A-A8A6-4999-BC47-D75EE2F491A9}" dt="2021-02-22T17:24:49.407" v="463" actId="2696"/>
        <pc:sldMkLst>
          <pc:docMk/>
          <pc:sldMk cId="71366054" sldId="290"/>
        </pc:sldMkLst>
        <pc:spChg chg="mod">
          <ac:chgData name="Francisco Cruzado" userId="87e49004d20fceb2" providerId="LiveId" clId="{3D0F301A-A8A6-4999-BC47-D75EE2F491A9}" dt="2021-02-22T17:24:09.003" v="460" actId="20577"/>
          <ac:spMkLst>
            <pc:docMk/>
            <pc:sldMk cId="71366054" sldId="290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23:46.154" v="453"/>
          <ac:spMkLst>
            <pc:docMk/>
            <pc:sldMk cId="71366054" sldId="290"/>
            <ac:spMk id="5" creationId="{0F5D4E1C-BECE-4044-8955-F7990D60F576}"/>
          </ac:spMkLst>
        </pc:spChg>
      </pc:sldChg>
      <pc:sldChg chg="addSp delSp modSp new mod">
        <pc:chgData name="Francisco Cruzado" userId="87e49004d20fceb2" providerId="LiveId" clId="{3D0F301A-A8A6-4999-BC47-D75EE2F491A9}" dt="2021-02-23T16:40:04.445" v="2300" actId="20577"/>
        <pc:sldMkLst>
          <pc:docMk/>
          <pc:sldMk cId="3404281452" sldId="291"/>
        </pc:sldMkLst>
        <pc:spChg chg="mod">
          <ac:chgData name="Francisco Cruzado" userId="87e49004d20fceb2" providerId="LiveId" clId="{3D0F301A-A8A6-4999-BC47-D75EE2F491A9}" dt="2021-02-22T19:59:56.178" v="1877" actId="6549"/>
          <ac:spMkLst>
            <pc:docMk/>
            <pc:sldMk cId="3404281452" sldId="291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46.606" v="980" actId="478"/>
          <ac:spMkLst>
            <pc:docMk/>
            <pc:sldMk cId="3404281452" sldId="291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3T16:40:04.445" v="2300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addSp delSp modSp add del mod">
        <pc:chgData name="Francisco Cruzado" userId="87e49004d20fceb2" providerId="LiveId" clId="{3D0F301A-A8A6-4999-BC47-D75EE2F491A9}" dt="2021-02-22T19:41:14.743" v="1399" actId="2696"/>
        <pc:sldMkLst>
          <pc:docMk/>
          <pc:sldMk cId="2008349147" sldId="292"/>
        </pc:sldMkLst>
        <pc:spChg chg="mod">
          <ac:chgData name="Francisco Cruzado" userId="87e49004d20fceb2" providerId="LiveId" clId="{3D0F301A-A8A6-4999-BC47-D75EE2F491A9}" dt="2021-02-22T17:25:45.224" v="484" actId="6549"/>
          <ac:spMkLst>
            <pc:docMk/>
            <pc:sldMk cId="2008349147" sldId="292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50.513" v="982" actId="478"/>
          <ac:spMkLst>
            <pc:docMk/>
            <pc:sldMk cId="2008349147" sldId="292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2T19:04:50.643" v="983"/>
          <ac:spMkLst>
            <pc:docMk/>
            <pc:sldMk cId="2008349147" sldId="292"/>
            <ac:spMk id="4" creationId="{A0662D45-3A03-4A07-BAE3-669575DBEAFF}"/>
          </ac:spMkLst>
        </pc:spChg>
      </pc:sldChg>
      <pc:sldChg chg="modSp add mod">
        <pc:chgData name="Francisco Cruzado" userId="87e49004d20fceb2" providerId="LiveId" clId="{3D0F301A-A8A6-4999-BC47-D75EE2F491A9}" dt="2021-02-22T19:50:04.886" v="1434" actId="20577"/>
        <pc:sldMkLst>
          <pc:docMk/>
          <pc:sldMk cId="1278866786" sldId="293"/>
        </pc:sldMkLst>
        <pc:spChg chg="mod">
          <ac:chgData name="Francisco Cruzado" userId="87e49004d20fceb2" providerId="LiveId" clId="{3D0F301A-A8A6-4999-BC47-D75EE2F491A9}" dt="2021-02-22T19:50:04.886" v="1434" actId="20577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52:22.008" v="952" actId="108"/>
          <ac:spMkLst>
            <pc:docMk/>
            <pc:sldMk cId="1278866786" sldId="293"/>
            <ac:spMk id="3" creationId="{BC13F0B5-AE15-4180-BEE3-8B7A383624E1}"/>
          </ac:spMkLst>
        </pc:spChg>
      </pc:sldChg>
      <pc:sldChg chg="addSp delSp modSp add mod">
        <pc:chgData name="Francisco Cruzado" userId="87e49004d20fceb2" providerId="LiveId" clId="{3D0F301A-A8A6-4999-BC47-D75EE2F491A9}" dt="2021-02-22T19:41:23.785" v="1403" actId="20577"/>
        <pc:sldMkLst>
          <pc:docMk/>
          <pc:sldMk cId="3364813210" sldId="294"/>
        </pc:sldMkLst>
        <pc:spChg chg="mod">
          <ac:chgData name="Francisco Cruzado" userId="87e49004d20fceb2" providerId="LiveId" clId="{3D0F301A-A8A6-4999-BC47-D75EE2F491A9}" dt="2021-02-22T19:41:23.785" v="1403" actId="20577"/>
          <ac:spMkLst>
            <pc:docMk/>
            <pc:sldMk cId="3364813210" sldId="294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55.849" v="984" actId="478"/>
          <ac:spMkLst>
            <pc:docMk/>
            <pc:sldMk cId="3364813210" sldId="294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2T19:04:55.994" v="985"/>
          <ac:spMkLst>
            <pc:docMk/>
            <pc:sldMk cId="3364813210" sldId="294"/>
            <ac:spMk id="4" creationId="{8C741935-D8A9-42D5-B034-9EBAE3E5B1AF}"/>
          </ac:spMkLst>
        </pc:spChg>
      </pc:sldChg>
      <pc:sldChg chg="modSp add mod">
        <pc:chgData name="Francisco Cruzado" userId="87e49004d20fceb2" providerId="LiveId" clId="{3D0F301A-A8A6-4999-BC47-D75EE2F491A9}" dt="2021-02-22T19:41:26.752" v="1405" actId="20577"/>
        <pc:sldMkLst>
          <pc:docMk/>
          <pc:sldMk cId="681099036" sldId="295"/>
        </pc:sldMkLst>
        <pc:spChg chg="mod">
          <ac:chgData name="Francisco Cruzado" userId="87e49004d20fceb2" providerId="LiveId" clId="{3D0F301A-A8A6-4999-BC47-D75EE2F491A9}" dt="2021-02-22T19:41:26.752" v="1405" actId="20577"/>
          <ac:spMkLst>
            <pc:docMk/>
            <pc:sldMk cId="681099036" sldId="295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50:22.124" v="871" actId="20577"/>
          <ac:spMkLst>
            <pc:docMk/>
            <pc:sldMk cId="681099036" sldId="295"/>
            <ac:spMk id="3" creationId="{BC13F0B5-AE15-4180-BEE3-8B7A383624E1}"/>
          </ac:spMkLst>
        </pc:spChg>
      </pc:sldChg>
      <pc:sldChg chg="modSp add mod">
        <pc:chgData name="Francisco Cruzado" userId="87e49004d20fceb2" providerId="LiveId" clId="{3D0F301A-A8A6-4999-BC47-D75EE2F491A9}" dt="2021-02-22T19:41:32.809" v="1407" actId="20577"/>
        <pc:sldMkLst>
          <pc:docMk/>
          <pc:sldMk cId="1458516386" sldId="296"/>
        </pc:sldMkLst>
        <pc:spChg chg="mod">
          <ac:chgData name="Francisco Cruzado" userId="87e49004d20fceb2" providerId="LiveId" clId="{3D0F301A-A8A6-4999-BC47-D75EE2F491A9}" dt="2021-02-22T19:41:32.809" v="1407" actId="20577"/>
          <ac:spMkLst>
            <pc:docMk/>
            <pc:sldMk cId="1458516386" sldId="296"/>
            <ac:spMk id="2" creationId="{CF0C2A74-7AE5-405A-B380-168E6777C9F4}"/>
          </ac:spMkLst>
        </pc:spChg>
      </pc:sldChg>
      <pc:sldChg chg="modSp add mod">
        <pc:chgData name="Francisco Cruzado" userId="87e49004d20fceb2" providerId="LiveId" clId="{3D0F301A-A8A6-4999-BC47-D75EE2F491A9}" dt="2021-02-22T19:41:35.953" v="1409" actId="20577"/>
        <pc:sldMkLst>
          <pc:docMk/>
          <pc:sldMk cId="4154239969" sldId="297"/>
        </pc:sldMkLst>
        <pc:spChg chg="mod">
          <ac:chgData name="Francisco Cruzado" userId="87e49004d20fceb2" providerId="LiveId" clId="{3D0F301A-A8A6-4999-BC47-D75EE2F491A9}" dt="2021-02-22T19:41:35.953" v="1409" actId="20577"/>
          <ac:spMkLst>
            <pc:docMk/>
            <pc:sldMk cId="4154239969" sldId="297"/>
            <ac:spMk id="2" creationId="{CF0C2A74-7AE5-405A-B380-168E6777C9F4}"/>
          </ac:spMkLst>
        </pc:spChg>
      </pc:sldChg>
      <pc:sldChg chg="modSp add mod">
        <pc:chgData name="Francisco Cruzado" userId="87e49004d20fceb2" providerId="LiveId" clId="{3D0F301A-A8A6-4999-BC47-D75EE2F491A9}" dt="2021-02-22T17:40:06.741" v="715" actId="20577"/>
        <pc:sldMkLst>
          <pc:docMk/>
          <pc:sldMk cId="3783686987" sldId="298"/>
        </pc:sldMkLst>
        <pc:spChg chg="mod">
          <ac:chgData name="Francisco Cruzado" userId="87e49004d20fceb2" providerId="LiveId" clId="{3D0F301A-A8A6-4999-BC47-D75EE2F491A9}" dt="2021-02-22T17:35:23.795" v="644" actId="20577"/>
          <ac:spMkLst>
            <pc:docMk/>
            <pc:sldMk cId="3783686987" sldId="298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40:06.741" v="715" actId="20577"/>
          <ac:spMkLst>
            <pc:docMk/>
            <pc:sldMk cId="3783686987" sldId="298"/>
            <ac:spMk id="3" creationId="{BC13F0B5-AE15-4180-BEE3-8B7A383624E1}"/>
          </ac:spMkLst>
        </pc:spChg>
      </pc:sldChg>
      <pc:sldChg chg="modSp add del mod">
        <pc:chgData name="Francisco Cruzado" userId="87e49004d20fceb2" providerId="LiveId" clId="{3D0F301A-A8A6-4999-BC47-D75EE2F491A9}" dt="2021-02-22T17:27:52.812" v="547" actId="2696"/>
        <pc:sldMkLst>
          <pc:docMk/>
          <pc:sldMk cId="3824756131" sldId="299"/>
        </pc:sldMkLst>
        <pc:spChg chg="mod">
          <ac:chgData name="Francisco Cruzado" userId="87e49004d20fceb2" providerId="LiveId" clId="{3D0F301A-A8A6-4999-BC47-D75EE2F491A9}" dt="2021-02-22T17:27:40.298" v="545" actId="20577"/>
          <ac:spMkLst>
            <pc:docMk/>
            <pc:sldMk cId="3824756131" sldId="299"/>
            <ac:spMk id="2" creationId="{CF0C2A74-7AE5-405A-B380-168E6777C9F4}"/>
          </ac:spMkLst>
        </pc:spChg>
      </pc:sldChg>
      <pc:sldChg chg="addSp delSp modSp add mod ord">
        <pc:chgData name="Francisco Cruzado" userId="87e49004d20fceb2" providerId="LiveId" clId="{3D0F301A-A8A6-4999-BC47-D75EE2F491A9}" dt="2021-02-22T19:12:22.876" v="1175" actId="1076"/>
        <pc:sldMkLst>
          <pc:docMk/>
          <pc:sldMk cId="175506522" sldId="300"/>
        </pc:sldMkLst>
        <pc:spChg chg="mod">
          <ac:chgData name="Francisco Cruzado" userId="87e49004d20fceb2" providerId="LiveId" clId="{3D0F301A-A8A6-4999-BC47-D75EE2F491A9}" dt="2021-02-22T19:05:17.395" v="996" actId="403"/>
          <ac:spMkLst>
            <pc:docMk/>
            <pc:sldMk cId="175506522" sldId="300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8:59.363" v="823" actId="20577"/>
          <ac:spMkLst>
            <pc:docMk/>
            <pc:sldMk cId="175506522" sldId="300"/>
            <ac:spMk id="5" creationId="{0F5D4E1C-BECE-4044-8955-F7990D60F576}"/>
          </ac:spMkLst>
        </pc:spChg>
        <pc:picChg chg="add del">
          <ac:chgData name="Francisco Cruzado" userId="87e49004d20fceb2" providerId="LiveId" clId="{3D0F301A-A8A6-4999-BC47-D75EE2F491A9}" dt="2021-02-22T19:12:13.995" v="1171" actId="478"/>
          <ac:picMkLst>
            <pc:docMk/>
            <pc:sldMk cId="175506522" sldId="300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12:22.876" v="1175" actId="1076"/>
          <ac:picMkLst>
            <pc:docMk/>
            <pc:sldMk cId="175506522" sldId="300"/>
            <ac:picMk id="2050" creationId="{4B6C83DC-EBFD-4409-960C-4598F73826E1}"/>
          </ac:picMkLst>
        </pc:picChg>
      </pc:sldChg>
      <pc:sldChg chg="add del">
        <pc:chgData name="Francisco Cruzado" userId="87e49004d20fceb2" providerId="LiveId" clId="{3D0F301A-A8A6-4999-BC47-D75EE2F491A9}" dt="2021-02-22T19:55:45.181" v="1675" actId="2696"/>
        <pc:sldMkLst>
          <pc:docMk/>
          <pc:sldMk cId="4229352181" sldId="301"/>
        </pc:sldMkLst>
      </pc:sldChg>
      <pc:sldChg chg="addSp delSp modSp add mod">
        <pc:chgData name="Francisco Cruzado" userId="87e49004d20fceb2" providerId="LiveId" clId="{3D0F301A-A8A6-4999-BC47-D75EE2F491A9}" dt="2021-02-22T19:56:40.283" v="1697" actId="14100"/>
        <pc:sldMkLst>
          <pc:docMk/>
          <pc:sldMk cId="2202060227" sldId="302"/>
        </pc:sldMkLst>
        <pc:spChg chg="del">
          <ac:chgData name="Francisco Cruzado" userId="87e49004d20fceb2" providerId="LiveId" clId="{3D0F301A-A8A6-4999-BC47-D75EE2F491A9}" dt="2021-02-22T17:53:20.220" v="958" actId="478"/>
          <ac:spMkLst>
            <pc:docMk/>
            <pc:sldMk cId="2202060227" sldId="302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2:49.810" v="737"/>
          <ac:spMkLst>
            <pc:docMk/>
            <pc:sldMk cId="2202060227" sldId="302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9:56:40.283" v="1697" actId="14100"/>
          <ac:spMkLst>
            <pc:docMk/>
            <pc:sldMk cId="2202060227" sldId="302"/>
            <ac:spMk id="9" creationId="{2841B327-854B-4A45-B008-DA314C83FCE2}"/>
          </ac:spMkLst>
        </pc:spChg>
        <pc:picChg chg="add mod">
          <ac:chgData name="Francisco Cruzado" userId="87e49004d20fceb2" providerId="LiveId" clId="{3D0F301A-A8A6-4999-BC47-D75EE2F491A9}" dt="2021-02-22T17:59:24.569" v="976" actId="1076"/>
          <ac:picMkLst>
            <pc:docMk/>
            <pc:sldMk cId="2202060227" sldId="302"/>
            <ac:picMk id="4" creationId="{EA1A3DDC-ABD3-494A-BE73-BC52330CF173}"/>
          </ac:picMkLst>
        </pc:picChg>
        <pc:picChg chg="add del">
          <ac:chgData name="Francisco Cruzado" userId="87e49004d20fceb2" providerId="LiveId" clId="{3D0F301A-A8A6-4999-BC47-D75EE2F491A9}" dt="2021-02-22T17:53:16.188" v="957" actId="478"/>
          <ac:picMkLst>
            <pc:docMk/>
            <pc:sldMk cId="2202060227" sldId="302"/>
            <ac:picMk id="6" creationId="{B587B6EB-2BAC-4647-B73A-4C195A647322}"/>
          </ac:picMkLst>
        </pc:picChg>
        <pc:picChg chg="add del mod">
          <ac:chgData name="Francisco Cruzado" userId="87e49004d20fceb2" providerId="LiveId" clId="{3D0F301A-A8A6-4999-BC47-D75EE2F491A9}" dt="2021-02-22T17:53:15.075" v="956"/>
          <ac:picMkLst>
            <pc:docMk/>
            <pc:sldMk cId="2202060227" sldId="302"/>
            <ac:picMk id="7" creationId="{768F250E-9335-4848-ABA0-E0BC6E646904}"/>
          </ac:picMkLst>
        </pc:picChg>
        <pc:picChg chg="add mod">
          <ac:chgData name="Francisco Cruzado" userId="87e49004d20fceb2" providerId="LiveId" clId="{3D0F301A-A8A6-4999-BC47-D75EE2F491A9}" dt="2021-02-22T17:59:21.009" v="975" actId="1076"/>
          <ac:picMkLst>
            <pc:docMk/>
            <pc:sldMk cId="2202060227" sldId="302"/>
            <ac:picMk id="8" creationId="{B602E24D-FE52-461A-89E2-E2008A709A5D}"/>
          </ac:picMkLst>
        </pc:picChg>
        <pc:picChg chg="add mod ord">
          <ac:chgData name="Francisco Cruzado" userId="87e49004d20fceb2" providerId="LiveId" clId="{3D0F301A-A8A6-4999-BC47-D75EE2F491A9}" dt="2021-02-22T17:59:31.601" v="979" actId="14100"/>
          <ac:picMkLst>
            <pc:docMk/>
            <pc:sldMk cId="2202060227" sldId="302"/>
            <ac:picMk id="11" creationId="{53D3EDC3-69F0-4498-8C68-E325A6C139D5}"/>
          </ac:picMkLst>
        </pc:picChg>
      </pc:sldChg>
      <pc:sldChg chg="addSp delSp modSp add mod">
        <pc:chgData name="Francisco Cruzado" userId="87e49004d20fceb2" providerId="LiveId" clId="{3D0F301A-A8A6-4999-BC47-D75EE2F491A9}" dt="2021-02-22T19:09:31.467" v="1170" actId="1076"/>
        <pc:sldMkLst>
          <pc:docMk/>
          <pc:sldMk cId="2954901735" sldId="303"/>
        </pc:sldMkLst>
        <pc:spChg chg="mod">
          <ac:chgData name="Francisco Cruzado" userId="87e49004d20fceb2" providerId="LiveId" clId="{3D0F301A-A8A6-4999-BC47-D75EE2F491A9}" dt="2021-02-22T19:06:46.370" v="1034" actId="6549"/>
          <ac:spMkLst>
            <pc:docMk/>
            <pc:sldMk cId="2954901735" sldId="303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2:58.663" v="738"/>
          <ac:spMkLst>
            <pc:docMk/>
            <pc:sldMk cId="2954901735" sldId="303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9:08:40.660" v="1165" actId="20577"/>
          <ac:spMkLst>
            <pc:docMk/>
            <pc:sldMk cId="2954901735" sldId="303"/>
            <ac:spMk id="7" creationId="{7A3BA6C3-B1D2-4E63-966B-5C99960CDD40}"/>
          </ac:spMkLst>
        </pc:spChg>
        <pc:picChg chg="del">
          <ac:chgData name="Francisco Cruzado" userId="87e49004d20fceb2" providerId="LiveId" clId="{3D0F301A-A8A6-4999-BC47-D75EE2F491A9}" dt="2021-02-22T19:09:20.276" v="1166" actId="478"/>
          <ac:picMkLst>
            <pc:docMk/>
            <pc:sldMk cId="2954901735" sldId="303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09:31.467" v="1170" actId="1076"/>
          <ac:picMkLst>
            <pc:docMk/>
            <pc:sldMk cId="2954901735" sldId="303"/>
            <ac:picMk id="1026" creationId="{AB74CF8A-70D6-438F-B885-3E811069D632}"/>
          </ac:picMkLst>
        </pc:picChg>
      </pc:sldChg>
      <pc:sldChg chg="addSp delSp modSp add mod">
        <pc:chgData name="Francisco Cruzado" userId="87e49004d20fceb2" providerId="LiveId" clId="{3D0F301A-A8A6-4999-BC47-D75EE2F491A9}" dt="2021-02-22T19:14:01.800" v="1238" actId="6549"/>
        <pc:sldMkLst>
          <pc:docMk/>
          <pc:sldMk cId="3182909654" sldId="304"/>
        </pc:sldMkLst>
        <pc:spChg chg="add del">
          <ac:chgData name="Francisco Cruzado" userId="87e49004d20fceb2" providerId="LiveId" clId="{3D0F301A-A8A6-4999-BC47-D75EE2F491A9}" dt="2021-02-22T19:13:31.591" v="1183" actId="478"/>
          <ac:spMkLst>
            <pc:docMk/>
            <pc:sldMk cId="3182909654" sldId="304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3:03.991" v="739"/>
          <ac:spMkLst>
            <pc:docMk/>
            <pc:sldMk cId="3182909654" sldId="304"/>
            <ac:spMk id="5" creationId="{0F5D4E1C-BECE-4044-8955-F7990D60F576}"/>
          </ac:spMkLst>
        </pc:spChg>
        <pc:spChg chg="add del">
          <ac:chgData name="Francisco Cruzado" userId="87e49004d20fceb2" providerId="LiveId" clId="{3D0F301A-A8A6-4999-BC47-D75EE2F491A9}" dt="2021-02-22T19:13:21.257" v="1181" actId="22"/>
          <ac:spMkLst>
            <pc:docMk/>
            <pc:sldMk cId="3182909654" sldId="304"/>
            <ac:spMk id="7" creationId="{E8C0705A-E1B4-42AE-9A76-07058D5F18C2}"/>
          </ac:spMkLst>
        </pc:spChg>
        <pc:spChg chg="add mod">
          <ac:chgData name="Francisco Cruzado" userId="87e49004d20fceb2" providerId="LiveId" clId="{3D0F301A-A8A6-4999-BC47-D75EE2F491A9}" dt="2021-02-22T19:14:01.800" v="1238" actId="6549"/>
          <ac:spMkLst>
            <pc:docMk/>
            <pc:sldMk cId="3182909654" sldId="304"/>
            <ac:spMk id="8" creationId="{71ADF497-6DD5-40A6-8D5B-E18EE9C4DD6C}"/>
          </ac:spMkLst>
        </pc:spChg>
        <pc:picChg chg="del">
          <ac:chgData name="Francisco Cruzado" userId="87e49004d20fceb2" providerId="LiveId" clId="{3D0F301A-A8A6-4999-BC47-D75EE2F491A9}" dt="2021-02-22T19:12:47.227" v="1176" actId="478"/>
          <ac:picMkLst>
            <pc:docMk/>
            <pc:sldMk cId="3182909654" sldId="304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12:52.487" v="1178" actId="1076"/>
          <ac:picMkLst>
            <pc:docMk/>
            <pc:sldMk cId="3182909654" sldId="304"/>
            <ac:picMk id="3074" creationId="{B5117E73-0723-4C59-84DA-861976BE8307}"/>
          </ac:picMkLst>
        </pc:picChg>
      </pc:sldChg>
      <pc:sldChg chg="addSp delSp modSp add mod">
        <pc:chgData name="Francisco Cruzado" userId="87e49004d20fceb2" providerId="LiveId" clId="{3D0F301A-A8A6-4999-BC47-D75EE2F491A9}" dt="2021-02-22T19:29:49.847" v="1352" actId="1076"/>
        <pc:sldMkLst>
          <pc:docMk/>
          <pc:sldMk cId="1459039949" sldId="305"/>
        </pc:sldMkLst>
        <pc:spChg chg="del">
          <ac:chgData name="Francisco Cruzado" userId="87e49004d20fceb2" providerId="LiveId" clId="{3D0F301A-A8A6-4999-BC47-D75EE2F491A9}" dt="2021-02-22T19:28:13.144" v="1285" actId="478"/>
          <ac:spMkLst>
            <pc:docMk/>
            <pc:sldMk cId="1459039949" sldId="305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3:10.332" v="740"/>
          <ac:spMkLst>
            <pc:docMk/>
            <pc:sldMk cId="1459039949" sldId="305"/>
            <ac:spMk id="5" creationId="{0F5D4E1C-BECE-4044-8955-F7990D60F576}"/>
          </ac:spMkLst>
        </pc:spChg>
        <pc:spChg chg="add del mod">
          <ac:chgData name="Francisco Cruzado" userId="87e49004d20fceb2" providerId="LiveId" clId="{3D0F301A-A8A6-4999-BC47-D75EE2F491A9}" dt="2021-02-22T19:28:10.518" v="1284"/>
          <ac:spMkLst>
            <pc:docMk/>
            <pc:sldMk cId="1459039949" sldId="305"/>
            <ac:spMk id="7" creationId="{F01C332D-BEB6-4A10-A5F7-B5803FFC91BA}"/>
          </ac:spMkLst>
        </pc:spChg>
        <pc:spChg chg="add mod">
          <ac:chgData name="Francisco Cruzado" userId="87e49004d20fceb2" providerId="LiveId" clId="{3D0F301A-A8A6-4999-BC47-D75EE2F491A9}" dt="2021-02-22T19:28:39.379" v="1349" actId="20577"/>
          <ac:spMkLst>
            <pc:docMk/>
            <pc:sldMk cId="1459039949" sldId="305"/>
            <ac:spMk id="8" creationId="{E0D061CD-6A3C-46AB-9D01-A5DF19C808C6}"/>
          </ac:spMkLst>
        </pc:spChg>
        <pc:picChg chg="del">
          <ac:chgData name="Francisco Cruzado" userId="87e49004d20fceb2" providerId="LiveId" clId="{3D0F301A-A8A6-4999-BC47-D75EE2F491A9}" dt="2021-02-22T19:28:15.008" v="1286" actId="478"/>
          <ac:picMkLst>
            <pc:docMk/>
            <pc:sldMk cId="1459039949" sldId="305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29:49.847" v="1352" actId="1076"/>
          <ac:picMkLst>
            <pc:docMk/>
            <pc:sldMk cId="1459039949" sldId="305"/>
            <ac:picMk id="4098" creationId="{B184EE24-135B-466A-93A5-1973902A7969}"/>
          </ac:picMkLst>
        </pc:picChg>
      </pc:sldChg>
      <pc:sldChg chg="addSp delSp modSp add mod modAnim">
        <pc:chgData name="Francisco Cruzado" userId="87e49004d20fceb2" providerId="LiveId" clId="{3D0F301A-A8A6-4999-BC47-D75EE2F491A9}" dt="2021-02-22T19:25:44.128" v="1256" actId="22"/>
        <pc:sldMkLst>
          <pc:docMk/>
          <pc:sldMk cId="211211719" sldId="306"/>
        </pc:sldMkLst>
        <pc:spChg chg="del">
          <ac:chgData name="Francisco Cruzado" userId="87e49004d20fceb2" providerId="LiveId" clId="{3D0F301A-A8A6-4999-BC47-D75EE2F491A9}" dt="2021-02-22T19:14:18.399" v="1240" actId="478"/>
          <ac:spMkLst>
            <pc:docMk/>
            <pc:sldMk cId="211211719" sldId="306"/>
            <ac:spMk id="8" creationId="{71ADF497-6DD5-40A6-8D5B-E18EE9C4DD6C}"/>
          </ac:spMkLst>
        </pc:spChg>
        <pc:spChg chg="add del">
          <ac:chgData name="Francisco Cruzado" userId="87e49004d20fceb2" providerId="LiveId" clId="{3D0F301A-A8A6-4999-BC47-D75EE2F491A9}" dt="2021-02-22T19:25:44.128" v="1256" actId="22"/>
          <ac:spMkLst>
            <pc:docMk/>
            <pc:sldMk cId="211211719" sldId="306"/>
            <ac:spMk id="9" creationId="{723C6376-F6F7-4D7E-9735-ADEF7AF9F006}"/>
          </ac:spMkLst>
        </pc:spChg>
        <pc:picChg chg="add mod">
          <ac:chgData name="Francisco Cruzado" userId="87e49004d20fceb2" providerId="LiveId" clId="{3D0F301A-A8A6-4999-BC47-D75EE2F491A9}" dt="2021-02-22T19:14:50.542" v="1252" actId="1076"/>
          <ac:picMkLst>
            <pc:docMk/>
            <pc:sldMk cId="211211719" sldId="306"/>
            <ac:picMk id="6" creationId="{7042252F-A6BA-4F51-804A-AABD24FBFAE9}"/>
          </ac:picMkLst>
        </pc:picChg>
        <pc:picChg chg="add mod">
          <ac:chgData name="Francisco Cruzado" userId="87e49004d20fceb2" providerId="LiveId" clId="{3D0F301A-A8A6-4999-BC47-D75EE2F491A9}" dt="2021-02-22T19:14:55.951" v="1253" actId="1076"/>
          <ac:picMkLst>
            <pc:docMk/>
            <pc:sldMk cId="211211719" sldId="306"/>
            <ac:picMk id="7" creationId="{938FEA7E-10F2-4087-997C-64C760604BD5}"/>
          </ac:picMkLst>
        </pc:picChg>
        <pc:picChg chg="del">
          <ac:chgData name="Francisco Cruzado" userId="87e49004d20fceb2" providerId="LiveId" clId="{3D0F301A-A8A6-4999-BC47-D75EE2F491A9}" dt="2021-02-22T19:14:20.039" v="1241" actId="478"/>
          <ac:picMkLst>
            <pc:docMk/>
            <pc:sldMk cId="211211719" sldId="306"/>
            <ac:picMk id="3074" creationId="{B5117E73-0723-4C59-84DA-861976BE8307}"/>
          </ac:picMkLst>
        </pc:picChg>
      </pc:sldChg>
      <pc:sldChg chg="modSp add del mod">
        <pc:chgData name="Francisco Cruzado" userId="87e49004d20fceb2" providerId="LiveId" clId="{3D0F301A-A8A6-4999-BC47-D75EE2F491A9}" dt="2021-02-22T17:48:52.655" v="819" actId="47"/>
        <pc:sldMkLst>
          <pc:docMk/>
          <pc:sldMk cId="4137249920" sldId="306"/>
        </pc:sldMkLst>
        <pc:spChg chg="mod">
          <ac:chgData name="Francisco Cruzado" userId="87e49004d20fceb2" providerId="LiveId" clId="{3D0F301A-A8A6-4999-BC47-D75EE2F491A9}" dt="2021-02-22T17:44:56.151" v="758" actId="20577"/>
          <ac:spMkLst>
            <pc:docMk/>
            <pc:sldMk cId="4137249920" sldId="306"/>
            <ac:spMk id="5" creationId="{0F5D4E1C-BECE-4044-8955-F7990D60F576}"/>
          </ac:spMkLst>
        </pc:spChg>
      </pc:sldChg>
      <pc:sldChg chg="modSp add del mod">
        <pc:chgData name="Francisco Cruzado" userId="87e49004d20fceb2" providerId="LiveId" clId="{3D0F301A-A8A6-4999-BC47-D75EE2F491A9}" dt="2021-02-22T17:48:52.655" v="819" actId="47"/>
        <pc:sldMkLst>
          <pc:docMk/>
          <pc:sldMk cId="1197484045" sldId="307"/>
        </pc:sldMkLst>
        <pc:spChg chg="mod">
          <ac:chgData name="Francisco Cruzado" userId="87e49004d20fceb2" providerId="LiveId" clId="{3D0F301A-A8A6-4999-BC47-D75EE2F491A9}" dt="2021-02-22T17:44:59.471" v="761" actId="20577"/>
          <ac:spMkLst>
            <pc:docMk/>
            <pc:sldMk cId="1197484045" sldId="307"/>
            <ac:spMk id="5" creationId="{0F5D4E1C-BECE-4044-8955-F7990D60F576}"/>
          </ac:spMkLst>
        </pc:spChg>
      </pc:sldChg>
      <pc:sldChg chg="addSp delSp modSp add mod delAnim chgLayout">
        <pc:chgData name="Francisco Cruzado" userId="87e49004d20fceb2" providerId="LiveId" clId="{3D0F301A-A8A6-4999-BC47-D75EE2F491A9}" dt="2021-02-22T19:56:01.713" v="1677" actId="478"/>
        <pc:sldMkLst>
          <pc:docMk/>
          <pc:sldMk cId="3524730988" sldId="307"/>
        </pc:sldMkLst>
        <pc:spChg chg="add del mod">
          <ac:chgData name="Francisco Cruzado" userId="87e49004d20fceb2" providerId="LiveId" clId="{3D0F301A-A8A6-4999-BC47-D75EE2F491A9}" dt="2021-02-22T19:26:09.079" v="1262" actId="6264"/>
          <ac:spMkLst>
            <pc:docMk/>
            <pc:sldMk cId="3524730988" sldId="307"/>
            <ac:spMk id="3" creationId="{2936CF01-26CE-4121-B086-229702411D22}"/>
          </ac:spMkLst>
        </pc:spChg>
        <pc:spChg chg="add del mod ord">
          <ac:chgData name="Francisco Cruzado" userId="87e49004d20fceb2" providerId="LiveId" clId="{3D0F301A-A8A6-4999-BC47-D75EE2F491A9}" dt="2021-02-22T19:26:18.553" v="1263" actId="931"/>
          <ac:spMkLst>
            <pc:docMk/>
            <pc:sldMk cId="3524730988" sldId="307"/>
            <ac:spMk id="4" creationId="{17A4CD5B-AB14-43D6-A299-11A3F90D32D2}"/>
          </ac:spMkLst>
        </pc:spChg>
        <pc:spChg chg="mod ord">
          <ac:chgData name="Francisco Cruzado" userId="87e49004d20fceb2" providerId="LiveId" clId="{3D0F301A-A8A6-4999-BC47-D75EE2F491A9}" dt="2021-02-22T19:26:09.079" v="1262" actId="6264"/>
          <ac:spMkLst>
            <pc:docMk/>
            <pc:sldMk cId="3524730988" sldId="307"/>
            <ac:spMk id="5" creationId="{0F5D4E1C-BECE-4044-8955-F7990D60F576}"/>
          </ac:spMkLst>
        </pc:spChg>
        <pc:spChg chg="add del">
          <ac:chgData name="Francisco Cruzado" userId="87e49004d20fceb2" providerId="LiveId" clId="{3D0F301A-A8A6-4999-BC47-D75EE2F491A9}" dt="2021-02-22T19:25:53.047" v="1261" actId="22"/>
          <ac:spMkLst>
            <pc:docMk/>
            <pc:sldMk cId="3524730988" sldId="307"/>
            <ac:spMk id="8" creationId="{204FF1B6-4A0F-4C12-ACC1-180165A730A9}"/>
          </ac:spMkLst>
        </pc:spChg>
        <pc:spChg chg="add del mod">
          <ac:chgData name="Francisco Cruzado" userId="87e49004d20fceb2" providerId="LiveId" clId="{3D0F301A-A8A6-4999-BC47-D75EE2F491A9}" dt="2021-02-22T19:56:01.713" v="1677" actId="478"/>
          <ac:spMkLst>
            <pc:docMk/>
            <pc:sldMk cId="3524730988" sldId="307"/>
            <ac:spMk id="11" creationId="{C12153B8-2499-4E35-802D-2CC92EAADA31}"/>
          </ac:spMkLst>
        </pc:spChg>
        <pc:spChg chg="add mod">
          <ac:chgData name="Francisco Cruzado" userId="87e49004d20fceb2" providerId="LiveId" clId="{3D0F301A-A8A6-4999-BC47-D75EE2F491A9}" dt="2021-02-22T19:33:56.156" v="1385" actId="207"/>
          <ac:spMkLst>
            <pc:docMk/>
            <pc:sldMk cId="3524730988" sldId="307"/>
            <ac:spMk id="13" creationId="{2D4F085C-96B2-4961-880B-0FE8F9DD4102}"/>
          </ac:spMkLst>
        </pc:spChg>
        <pc:picChg chg="del">
          <ac:chgData name="Francisco Cruzado" userId="87e49004d20fceb2" providerId="LiveId" clId="{3D0F301A-A8A6-4999-BC47-D75EE2F491A9}" dt="2021-02-22T19:25:49.756" v="1258" actId="478"/>
          <ac:picMkLst>
            <pc:docMk/>
            <pc:sldMk cId="3524730988" sldId="307"/>
            <ac:picMk id="6" creationId="{7042252F-A6BA-4F51-804A-AABD24FBFAE9}"/>
          </ac:picMkLst>
        </pc:picChg>
        <pc:picChg chg="del">
          <ac:chgData name="Francisco Cruzado" userId="87e49004d20fceb2" providerId="LiveId" clId="{3D0F301A-A8A6-4999-BC47-D75EE2F491A9}" dt="2021-02-22T19:25:51.384" v="1259" actId="478"/>
          <ac:picMkLst>
            <pc:docMk/>
            <pc:sldMk cId="3524730988" sldId="307"/>
            <ac:picMk id="7" creationId="{938FEA7E-10F2-4087-997C-64C760604BD5}"/>
          </ac:picMkLst>
        </pc:picChg>
        <pc:picChg chg="add del mod">
          <ac:chgData name="Francisco Cruzado" userId="87e49004d20fceb2" providerId="LiveId" clId="{3D0F301A-A8A6-4999-BC47-D75EE2F491A9}" dt="2021-02-22T19:32:51.696" v="1356" actId="478"/>
          <ac:picMkLst>
            <pc:docMk/>
            <pc:sldMk cId="3524730988" sldId="307"/>
            <ac:picMk id="10" creationId="{76C3179A-9691-4734-8816-A45FEC72CF20}"/>
          </ac:picMkLst>
        </pc:picChg>
      </pc:sldChg>
      <pc:sldChg chg="new del">
        <pc:chgData name="Francisco Cruzado" userId="87e49004d20fceb2" providerId="LiveId" clId="{3D0F301A-A8A6-4999-BC47-D75EE2F491A9}" dt="2021-02-22T17:45:52.554" v="768" actId="680"/>
        <pc:sldMkLst>
          <pc:docMk/>
          <pc:sldMk cId="747631173" sldId="308"/>
        </pc:sldMkLst>
      </pc:sldChg>
      <pc:sldChg chg="addSp delSp modSp add del mod ord chgLayout">
        <pc:chgData name="Francisco Cruzado" userId="87e49004d20fceb2" providerId="LiveId" clId="{3D0F301A-A8A6-4999-BC47-D75EE2F491A9}" dt="2021-02-22T19:55:29.770" v="1674"/>
        <pc:sldMkLst>
          <pc:docMk/>
          <pc:sldMk cId="3419368749" sldId="308"/>
        </pc:sldMkLst>
        <pc:spChg chg="add del mod">
          <ac:chgData name="Francisco Cruzado" userId="87e49004d20fceb2" providerId="LiveId" clId="{3D0F301A-A8A6-4999-BC47-D75EE2F491A9}" dt="2021-02-22T19:53:53.324" v="1662" actId="6264"/>
          <ac:spMkLst>
            <pc:docMk/>
            <pc:sldMk cId="3419368749" sldId="308"/>
            <ac:spMk id="2" creationId="{DA00624F-236A-403B-A691-81A30BFA4E18}"/>
          </ac:spMkLst>
        </pc:spChg>
        <pc:spChg chg="add del mod ord">
          <ac:chgData name="Francisco Cruzado" userId="87e49004d20fceb2" providerId="LiveId" clId="{3D0F301A-A8A6-4999-BC47-D75EE2F491A9}" dt="2021-02-22T19:53:58.206" v="1663" actId="931"/>
          <ac:spMkLst>
            <pc:docMk/>
            <pc:sldMk cId="3419368749" sldId="308"/>
            <ac:spMk id="3" creationId="{BCA4F510-9D75-4D14-A5B9-F1024383B30C}"/>
          </ac:spMkLst>
        </pc:spChg>
        <pc:spChg chg="mod ord">
          <ac:chgData name="Francisco Cruzado" userId="87e49004d20fceb2" providerId="LiveId" clId="{3D0F301A-A8A6-4999-BC47-D75EE2F491A9}" dt="2021-02-22T19:53:53.324" v="1662" actId="6264"/>
          <ac:spMkLst>
            <pc:docMk/>
            <pc:sldMk cId="3419368749" sldId="308"/>
            <ac:spMk id="5" creationId="{0F5D4E1C-BECE-4044-8955-F7990D60F576}"/>
          </ac:spMkLst>
        </pc:spChg>
        <pc:spChg chg="del">
          <ac:chgData name="Francisco Cruzado" userId="87e49004d20fceb2" providerId="LiveId" clId="{3D0F301A-A8A6-4999-BC47-D75EE2F491A9}" dt="2021-02-22T19:53:40.245" v="1660" actId="478"/>
          <ac:spMkLst>
            <pc:docMk/>
            <pc:sldMk cId="3419368749" sldId="308"/>
            <ac:spMk id="8" creationId="{71ADF497-6DD5-40A6-8D5B-E18EE9C4DD6C}"/>
          </ac:spMkLst>
        </pc:spChg>
        <pc:spChg chg="add mod">
          <ac:chgData name="Francisco Cruzado" userId="87e49004d20fceb2" providerId="LiveId" clId="{3D0F301A-A8A6-4999-BC47-D75EE2F491A9}" dt="2021-02-22T19:55:29.770" v="1674"/>
          <ac:spMkLst>
            <pc:docMk/>
            <pc:sldMk cId="3419368749" sldId="308"/>
            <ac:spMk id="9" creationId="{F53AC39D-0E63-44E1-9A0C-219F681BCC73}"/>
          </ac:spMkLst>
        </pc:spChg>
        <pc:picChg chg="add mod">
          <ac:chgData name="Francisco Cruzado" userId="87e49004d20fceb2" providerId="LiveId" clId="{3D0F301A-A8A6-4999-BC47-D75EE2F491A9}" dt="2021-02-22T19:54:01.165" v="1667" actId="1076"/>
          <ac:picMkLst>
            <pc:docMk/>
            <pc:sldMk cId="3419368749" sldId="308"/>
            <ac:picMk id="6" creationId="{835F8068-2946-4727-A643-4D98E00376F8}"/>
          </ac:picMkLst>
        </pc:picChg>
        <pc:picChg chg="del">
          <ac:chgData name="Francisco Cruzado" userId="87e49004d20fceb2" providerId="LiveId" clId="{3D0F301A-A8A6-4999-BC47-D75EE2F491A9}" dt="2021-02-22T19:53:41.790" v="1661" actId="478"/>
          <ac:picMkLst>
            <pc:docMk/>
            <pc:sldMk cId="3419368749" sldId="308"/>
            <ac:picMk id="3074" creationId="{B5117E73-0723-4C59-84DA-861976BE8307}"/>
          </ac:picMkLst>
        </pc:picChg>
      </pc:sldChg>
      <pc:sldChg chg="modSp add mod ord">
        <pc:chgData name="Francisco Cruzado" userId="87e49004d20fceb2" providerId="LiveId" clId="{3D0F301A-A8A6-4999-BC47-D75EE2F491A9}" dt="2021-02-22T19:50:20.322" v="1473" actId="20577"/>
        <pc:sldMkLst>
          <pc:docMk/>
          <pc:sldMk cId="3965316083" sldId="309"/>
        </pc:sldMkLst>
        <pc:spChg chg="mod">
          <ac:chgData name="Francisco Cruzado" userId="87e49004d20fceb2" providerId="LiveId" clId="{3D0F301A-A8A6-4999-BC47-D75EE2F491A9}" dt="2021-02-22T19:50:20.322" v="1473" actId="20577"/>
          <ac:spMkLst>
            <pc:docMk/>
            <pc:sldMk cId="3965316083" sldId="309"/>
            <ac:spMk id="5" creationId="{0F5D4E1C-BECE-4044-8955-F7990D60F576}"/>
          </ac:spMkLst>
        </pc:spChg>
        <pc:spChg chg="mod">
          <ac:chgData name="Francisco Cruzado" userId="87e49004d20fceb2" providerId="LiveId" clId="{3D0F301A-A8A6-4999-BC47-D75EE2F491A9}" dt="2021-02-22T19:49:23.222" v="1417" actId="20577"/>
          <ac:spMkLst>
            <pc:docMk/>
            <pc:sldMk cId="3965316083" sldId="309"/>
            <ac:spMk id="8" creationId="{4A816781-1ADC-42D2-997F-B13056728890}"/>
          </ac:spMkLst>
        </pc:spChg>
      </pc:sldChg>
      <pc:sldChg chg="modSp add mod ord">
        <pc:chgData name="Francisco Cruzado" userId="87e49004d20fceb2" providerId="LiveId" clId="{3D0F301A-A8A6-4999-BC47-D75EE2F491A9}" dt="2021-02-22T19:50:39.278" v="1495" actId="20577"/>
        <pc:sldMkLst>
          <pc:docMk/>
          <pc:sldMk cId="3178918010" sldId="310"/>
        </pc:sldMkLst>
        <pc:spChg chg="mod">
          <ac:chgData name="Francisco Cruzado" userId="87e49004d20fceb2" providerId="LiveId" clId="{3D0F301A-A8A6-4999-BC47-D75EE2F491A9}" dt="2021-02-22T19:50:39.278" v="1495" actId="20577"/>
          <ac:spMkLst>
            <pc:docMk/>
            <pc:sldMk cId="3178918010" sldId="310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1:34.242" v="1537" actId="20577"/>
        <pc:sldMkLst>
          <pc:docMk/>
          <pc:sldMk cId="2880698841" sldId="311"/>
        </pc:sldMkLst>
        <pc:spChg chg="mod">
          <ac:chgData name="Francisco Cruzado" userId="87e49004d20fceb2" providerId="LiveId" clId="{3D0F301A-A8A6-4999-BC47-D75EE2F491A9}" dt="2021-02-22T19:51:34.242" v="1537" actId="20577"/>
          <ac:spMkLst>
            <pc:docMk/>
            <pc:sldMk cId="2880698841" sldId="311"/>
            <ac:spMk id="5" creationId="{0F5D4E1C-BECE-4044-8955-F7990D60F576}"/>
          </ac:spMkLst>
        </pc:spChg>
      </pc:sldChg>
      <pc:sldChg chg="modSp add mod">
        <pc:chgData name="Francisco Cruzado" userId="87e49004d20fceb2" providerId="LiveId" clId="{3D0F301A-A8A6-4999-BC47-D75EE2F491A9}" dt="2021-02-22T19:52:16.864" v="1625" actId="404"/>
        <pc:sldMkLst>
          <pc:docMk/>
          <pc:sldMk cId="2887935162" sldId="312"/>
        </pc:sldMkLst>
        <pc:spChg chg="mod">
          <ac:chgData name="Francisco Cruzado" userId="87e49004d20fceb2" providerId="LiveId" clId="{3D0F301A-A8A6-4999-BC47-D75EE2F491A9}" dt="2021-02-22T19:52:16.864" v="1625" actId="404"/>
          <ac:spMkLst>
            <pc:docMk/>
            <pc:sldMk cId="2887935162" sldId="312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2:47.886" v="1657" actId="20577"/>
        <pc:sldMkLst>
          <pc:docMk/>
          <pc:sldMk cId="346572554" sldId="313"/>
        </pc:sldMkLst>
        <pc:spChg chg="mod">
          <ac:chgData name="Francisco Cruzado" userId="87e49004d20fceb2" providerId="LiveId" clId="{3D0F301A-A8A6-4999-BC47-D75EE2F491A9}" dt="2021-02-22T19:52:47.886" v="1657" actId="20577"/>
          <ac:spMkLst>
            <pc:docMk/>
            <pc:sldMk cId="346572554" sldId="313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8:02.875" v="1756" actId="790"/>
        <pc:sldMkLst>
          <pc:docMk/>
          <pc:sldMk cId="1582386458" sldId="314"/>
        </pc:sldMkLst>
        <pc:spChg chg="mod">
          <ac:chgData name="Francisco Cruzado" userId="87e49004d20fceb2" providerId="LiveId" clId="{3D0F301A-A8A6-4999-BC47-D75EE2F491A9}" dt="2021-02-22T19:58:02.875" v="1756" actId="790"/>
          <ac:spMkLst>
            <pc:docMk/>
            <pc:sldMk cId="1582386458" sldId="314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8:43.484" v="1794" actId="20577"/>
        <pc:sldMkLst>
          <pc:docMk/>
          <pc:sldMk cId="2626987964" sldId="315"/>
        </pc:sldMkLst>
        <pc:spChg chg="mod">
          <ac:chgData name="Francisco Cruzado" userId="87e49004d20fceb2" providerId="LiveId" clId="{3D0F301A-A8A6-4999-BC47-D75EE2F491A9}" dt="2021-02-22T19:58:43.484" v="1794" actId="20577"/>
          <ac:spMkLst>
            <pc:docMk/>
            <pc:sldMk cId="2626987964" sldId="315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9:10.407" v="1823" actId="20577"/>
        <pc:sldMkLst>
          <pc:docMk/>
          <pc:sldMk cId="328360794" sldId="316"/>
        </pc:sldMkLst>
        <pc:spChg chg="mod">
          <ac:chgData name="Francisco Cruzado" userId="87e49004d20fceb2" providerId="LiveId" clId="{3D0F301A-A8A6-4999-BC47-D75EE2F491A9}" dt="2021-02-22T19:59:10.407" v="1823" actId="20577"/>
          <ac:spMkLst>
            <pc:docMk/>
            <pc:sldMk cId="328360794" sldId="316"/>
            <ac:spMk id="5" creationId="{0F5D4E1C-BECE-4044-8955-F7990D60F576}"/>
          </ac:spMkLst>
        </pc:spChg>
      </pc:sldChg>
      <pc:sldChg chg="addSp delSp modSp add mod modAnim">
        <pc:chgData name="Francisco Cruzado" userId="87e49004d20fceb2" providerId="LiveId" clId="{3D0F301A-A8A6-4999-BC47-D75EE2F491A9}" dt="2021-02-23T16:57:30.193" v="2602" actId="20577"/>
        <pc:sldMkLst>
          <pc:docMk/>
          <pc:sldMk cId="3271586143" sldId="317"/>
        </pc:sldMkLst>
        <pc:spChg chg="mod">
          <ac:chgData name="Francisco Cruzado" userId="87e49004d20fceb2" providerId="LiveId" clId="{3D0F301A-A8A6-4999-BC47-D75EE2F491A9}" dt="2021-02-23T16:57:30.193" v="2602" actId="20577"/>
          <ac:spMkLst>
            <pc:docMk/>
            <pc:sldMk cId="3271586143" sldId="317"/>
            <ac:spMk id="2" creationId="{CF0C2A74-7AE5-405A-B380-168E6777C9F4}"/>
          </ac:spMkLst>
        </pc:spChg>
        <pc:spChg chg="del mod">
          <ac:chgData name="Francisco Cruzado" userId="87e49004d20fceb2" providerId="LiveId" clId="{3D0F301A-A8A6-4999-BC47-D75EE2F491A9}" dt="2021-02-23T16:51:57.868" v="2543" actId="12084"/>
          <ac:spMkLst>
            <pc:docMk/>
            <pc:sldMk cId="3271586143" sldId="317"/>
            <ac:spMk id="4" creationId="{9297DC99-F787-4A27-8F13-7F224B3212DF}"/>
          </ac:spMkLst>
        </pc:spChg>
        <pc:graphicFrameChg chg="add mod">
          <ac:chgData name="Francisco Cruzado" userId="87e49004d20fceb2" providerId="LiveId" clId="{3D0F301A-A8A6-4999-BC47-D75EE2F491A9}" dt="2021-02-23T16:54:48.990" v="2577" actId="1076"/>
          <ac:graphicFrameMkLst>
            <pc:docMk/>
            <pc:sldMk cId="3271586143" sldId="317"/>
            <ac:graphicFrameMk id="3" creationId="{2AA5465E-F641-4475-B957-6B6C7CC08802}"/>
          </ac:graphicFrameMkLst>
        </pc:graphicFrameChg>
      </pc:sldChg>
      <pc:sldChg chg="addSp modSp add mod ord modAnim">
        <pc:chgData name="Francisco Cruzado" userId="87e49004d20fceb2" providerId="LiveId" clId="{3D0F301A-A8A6-4999-BC47-D75EE2F491A9}" dt="2021-02-23T16:59:51.089" v="2672"/>
        <pc:sldMkLst>
          <pc:docMk/>
          <pc:sldMk cId="3003917796" sldId="318"/>
        </pc:sldMkLst>
        <pc:spChg chg="mod">
          <ac:chgData name="Francisco Cruzado" userId="87e49004d20fceb2" providerId="LiveId" clId="{3D0F301A-A8A6-4999-BC47-D75EE2F491A9}" dt="2021-02-23T16:57:56.994" v="2624" actId="108"/>
          <ac:spMkLst>
            <pc:docMk/>
            <pc:sldMk cId="3003917796" sldId="318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3T16:59:38.576" v="2670" actId="5793"/>
          <ac:spMkLst>
            <pc:docMk/>
            <pc:sldMk cId="3003917796" sldId="318"/>
            <ac:spMk id="4" creationId="{9297DC99-F787-4A27-8F13-7F224B3212DF}"/>
          </ac:spMkLst>
        </pc:spChg>
        <pc:picChg chg="add mod">
          <ac:chgData name="Francisco Cruzado" userId="87e49004d20fceb2" providerId="LiveId" clId="{3D0F301A-A8A6-4999-BC47-D75EE2F491A9}" dt="2021-02-23T16:58:55.295" v="2664" actId="1076"/>
          <ac:picMkLst>
            <pc:docMk/>
            <pc:sldMk cId="3003917796" sldId="318"/>
            <ac:picMk id="5" creationId="{B90ADABA-D8F0-4780-ABFE-6DB42AD93112}"/>
          </ac:picMkLst>
        </pc:picChg>
        <pc:picChg chg="add mod">
          <ac:chgData name="Francisco Cruzado" userId="87e49004d20fceb2" providerId="LiveId" clId="{3D0F301A-A8A6-4999-BC47-D75EE2F491A9}" dt="2021-02-23T16:59:34.012" v="2669" actId="1076"/>
          <ac:picMkLst>
            <pc:docMk/>
            <pc:sldMk cId="3003917796" sldId="318"/>
            <ac:picMk id="7" creationId="{3053CB79-CC20-48D3-9BDB-D2D98C63913E}"/>
          </ac:picMkLst>
        </pc:picChg>
      </pc:sldChg>
    </pc:docChg>
  </pc:docChgLst>
  <pc:docChgLst>
    <pc:chgData name="Francisco Cruzado" userId="87e49004d20fceb2" providerId="LiveId" clId="{63AF31B6-7AD9-4E41-A530-02159F917030}"/>
    <pc:docChg chg="undo custSel addSld delSld modSld sldOrd">
      <pc:chgData name="Francisco Cruzado" userId="87e49004d20fceb2" providerId="LiveId" clId="{63AF31B6-7AD9-4E41-A530-02159F917030}" dt="2021-02-27T10:37:13.999" v="1109" actId="47"/>
      <pc:docMkLst>
        <pc:docMk/>
      </pc:docMkLst>
      <pc:sldChg chg="modSp mod">
        <pc:chgData name="Francisco Cruzado" userId="87e49004d20fceb2" providerId="LiveId" clId="{63AF31B6-7AD9-4E41-A530-02159F917030}" dt="2021-02-26T06:42:36.819" v="911" actId="6549"/>
        <pc:sldMkLst>
          <pc:docMk/>
          <pc:sldMk cId="3200906508" sldId="285"/>
        </pc:sldMkLst>
        <pc:spChg chg="mod">
          <ac:chgData name="Francisco Cruzado" userId="87e49004d20fceb2" providerId="LiveId" clId="{63AF31B6-7AD9-4E41-A530-02159F917030}" dt="2021-02-26T06:42:36.819" v="911" actId="6549"/>
          <ac:spMkLst>
            <pc:docMk/>
            <pc:sldMk cId="3200906508" sldId="285"/>
            <ac:spMk id="3" creationId="{08B4A7D6-21D8-4A2C-86E4-CEFE8DD02180}"/>
          </ac:spMkLst>
        </pc:spChg>
      </pc:sldChg>
      <pc:sldChg chg="add del ord">
        <pc:chgData name="Francisco Cruzado" userId="87e49004d20fceb2" providerId="LiveId" clId="{63AF31B6-7AD9-4E41-A530-02159F917030}" dt="2021-02-27T10:34:36.890" v="1068"/>
        <pc:sldMkLst>
          <pc:docMk/>
          <pc:sldMk cId="2691834477" sldId="287"/>
        </pc:sldMkLst>
      </pc:sldChg>
      <pc:sldChg chg="del">
        <pc:chgData name="Francisco Cruzado" userId="87e49004d20fceb2" providerId="LiveId" clId="{63AF31B6-7AD9-4E41-A530-02159F917030}" dt="2021-02-27T10:37:05.608" v="1107" actId="47"/>
        <pc:sldMkLst>
          <pc:docMk/>
          <pc:sldMk cId="531957075" sldId="288"/>
        </pc:sldMkLst>
      </pc:sldChg>
      <pc:sldChg chg="del ord">
        <pc:chgData name="Francisco Cruzado" userId="87e49004d20fceb2" providerId="LiveId" clId="{63AF31B6-7AD9-4E41-A530-02159F917030}" dt="2021-02-27T10:37:13.999" v="1109" actId="47"/>
        <pc:sldMkLst>
          <pc:docMk/>
          <pc:sldMk cId="1264257249" sldId="289"/>
        </pc:sldMkLst>
      </pc:sldChg>
      <pc:sldChg chg="modSp mod">
        <pc:chgData name="Francisco Cruzado" userId="87e49004d20fceb2" providerId="LiveId" clId="{63AF31B6-7AD9-4E41-A530-02159F917030}" dt="2021-02-26T10:09:10.097" v="940" actId="20577"/>
        <pc:sldMkLst>
          <pc:docMk/>
          <pc:sldMk cId="3404281452" sldId="291"/>
        </pc:sldMkLst>
        <pc:spChg chg="mod">
          <ac:chgData name="Francisco Cruzado" userId="87e49004d20fceb2" providerId="LiveId" clId="{63AF31B6-7AD9-4E41-A530-02159F917030}" dt="2021-02-23T18:27:47.502" v="528" actId="368"/>
          <ac:spMkLst>
            <pc:docMk/>
            <pc:sldMk cId="3404281452" sldId="291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6T10:09:10.097" v="940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modSp mod">
        <pc:chgData name="Francisco Cruzado" userId="87e49004d20fceb2" providerId="LiveId" clId="{63AF31B6-7AD9-4E41-A530-02159F917030}" dt="2021-02-26T17:32:55.718" v="1057" actId="20577"/>
        <pc:sldMkLst>
          <pc:docMk/>
          <pc:sldMk cId="1278866786" sldId="293"/>
        </pc:sldMkLst>
        <pc:spChg chg="mod">
          <ac:chgData name="Francisco Cruzado" userId="87e49004d20fceb2" providerId="LiveId" clId="{63AF31B6-7AD9-4E41-A530-02159F917030}" dt="2021-02-23T18:27:59.325" v="532" actId="368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6T17:32:55.718" v="1057" actId="20577"/>
          <ac:spMkLst>
            <pc:docMk/>
            <pc:sldMk cId="1278866786" sldId="293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3T21:08:50.067" v="664" actId="20577"/>
        <pc:sldMkLst>
          <pc:docMk/>
          <pc:sldMk cId="3364813210" sldId="294"/>
        </pc:sldMkLst>
        <pc:spChg chg="mod">
          <ac:chgData name="Francisco Cruzado" userId="87e49004d20fceb2" providerId="LiveId" clId="{63AF31B6-7AD9-4E41-A530-02159F917030}" dt="2021-02-23T18:28:40.663" v="536" actId="368"/>
          <ac:spMkLst>
            <pc:docMk/>
            <pc:sldMk cId="3364813210" sldId="294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3T21:08:50.067" v="664" actId="20577"/>
          <ac:spMkLst>
            <pc:docMk/>
            <pc:sldMk cId="3364813210" sldId="294"/>
            <ac:spMk id="4" creationId="{8C741935-D8A9-42D5-B034-9EBAE3E5B1AF}"/>
          </ac:spMkLst>
        </pc:spChg>
      </pc:sldChg>
      <pc:sldChg chg="modSp mod">
        <pc:chgData name="Francisco Cruzado" userId="87e49004d20fceb2" providerId="LiveId" clId="{63AF31B6-7AD9-4E41-A530-02159F917030}" dt="2021-02-23T18:29:18.861" v="547" actId="368"/>
        <pc:sldMkLst>
          <pc:docMk/>
          <pc:sldMk cId="681099036" sldId="295"/>
        </pc:sldMkLst>
        <pc:spChg chg="mod">
          <ac:chgData name="Francisco Cruzado" userId="87e49004d20fceb2" providerId="LiveId" clId="{63AF31B6-7AD9-4E41-A530-02159F917030}" dt="2021-02-23T18:29:18.861" v="547" actId="368"/>
          <ac:spMkLst>
            <pc:docMk/>
            <pc:sldMk cId="681099036" sldId="295"/>
            <ac:spMk id="2" creationId="{CF0C2A74-7AE5-405A-B380-168E6777C9F4}"/>
          </ac:spMkLst>
        </pc:spChg>
      </pc:sldChg>
      <pc:sldChg chg="modSp mod">
        <pc:chgData name="Francisco Cruzado" userId="87e49004d20fceb2" providerId="LiveId" clId="{63AF31B6-7AD9-4E41-A530-02159F917030}" dt="2021-02-26T06:42:47.951" v="914" actId="20577"/>
        <pc:sldMkLst>
          <pc:docMk/>
          <pc:sldMk cId="1458516386" sldId="296"/>
        </pc:sldMkLst>
        <pc:spChg chg="mod">
          <ac:chgData name="Francisco Cruzado" userId="87e49004d20fceb2" providerId="LiveId" clId="{63AF31B6-7AD9-4E41-A530-02159F917030}" dt="2021-02-26T06:42:47.951" v="914" actId="20577"/>
          <ac:spMkLst>
            <pc:docMk/>
            <pc:sldMk cId="1458516386" sldId="296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4T06:45:22.614" v="762" actId="6549"/>
          <ac:spMkLst>
            <pc:docMk/>
            <pc:sldMk cId="1458516386" sldId="296"/>
            <ac:spMk id="3" creationId="{BC13F0B5-AE15-4180-BEE3-8B7A383624E1}"/>
          </ac:spMkLst>
        </pc:spChg>
      </pc:sldChg>
      <pc:sldChg chg="delSp modSp del mod ord">
        <pc:chgData name="Francisco Cruzado" userId="87e49004d20fceb2" providerId="LiveId" clId="{63AF31B6-7AD9-4E41-A530-02159F917030}" dt="2021-02-25T20:27:08.161" v="910" actId="2696"/>
        <pc:sldMkLst>
          <pc:docMk/>
          <pc:sldMk cId="4154239969" sldId="297"/>
        </pc:sldMkLst>
        <pc:spChg chg="mod">
          <ac:chgData name="Francisco Cruzado" userId="87e49004d20fceb2" providerId="LiveId" clId="{63AF31B6-7AD9-4E41-A530-02159F917030}" dt="2021-02-25T20:25:54.435" v="904" actId="6549"/>
          <ac:spMkLst>
            <pc:docMk/>
            <pc:sldMk cId="4154239969" sldId="297"/>
            <ac:spMk id="2" creationId="{CF0C2A74-7AE5-405A-B380-168E6777C9F4}"/>
          </ac:spMkLst>
        </pc:spChg>
        <pc:spChg chg="del">
          <ac:chgData name="Francisco Cruzado" userId="87e49004d20fceb2" providerId="LiveId" clId="{63AF31B6-7AD9-4E41-A530-02159F917030}" dt="2021-02-25T20:26:15.260" v="907" actId="478"/>
          <ac:spMkLst>
            <pc:docMk/>
            <pc:sldMk cId="4154239969" sldId="297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7T10:36:06.008" v="1105" actId="21"/>
        <pc:sldMkLst>
          <pc:docMk/>
          <pc:sldMk cId="3783686987" sldId="298"/>
        </pc:sldMkLst>
        <pc:spChg chg="mod">
          <ac:chgData name="Francisco Cruzado" userId="87e49004d20fceb2" providerId="LiveId" clId="{63AF31B6-7AD9-4E41-A530-02159F917030}" dt="2021-02-23T19:00:15.796" v="631" actId="368"/>
          <ac:spMkLst>
            <pc:docMk/>
            <pc:sldMk cId="3783686987" sldId="298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7T10:36:06.008" v="1105" actId="21"/>
          <ac:spMkLst>
            <pc:docMk/>
            <pc:sldMk cId="3783686987" sldId="298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4T20:37:53.825" v="883" actId="20577"/>
        <pc:sldMkLst>
          <pc:docMk/>
          <pc:sldMk cId="3182909654" sldId="304"/>
        </pc:sldMkLst>
        <pc:spChg chg="mod">
          <ac:chgData name="Francisco Cruzado" userId="87e49004d20fceb2" providerId="LiveId" clId="{63AF31B6-7AD9-4E41-A530-02159F917030}" dt="2021-02-24T20:37:53.825" v="883" actId="20577"/>
          <ac:spMkLst>
            <pc:docMk/>
            <pc:sldMk cId="3182909654" sldId="304"/>
            <ac:spMk id="8" creationId="{71ADF497-6DD5-40A6-8D5B-E18EE9C4DD6C}"/>
          </ac:spMkLst>
        </pc:spChg>
      </pc:sldChg>
      <pc:sldChg chg="ord">
        <pc:chgData name="Francisco Cruzado" userId="87e49004d20fceb2" providerId="LiveId" clId="{63AF31B6-7AD9-4E41-A530-02159F917030}" dt="2021-02-26T18:12:31.275" v="1062"/>
        <pc:sldMkLst>
          <pc:docMk/>
          <pc:sldMk cId="3524730988" sldId="307"/>
        </pc:sldMkLst>
      </pc:sldChg>
      <pc:sldChg chg="modSp mod">
        <pc:chgData name="Francisco Cruzado" userId="87e49004d20fceb2" providerId="LiveId" clId="{63AF31B6-7AD9-4E41-A530-02159F917030}" dt="2021-02-25T20:24:47.914" v="884" actId="14100"/>
        <pc:sldMkLst>
          <pc:docMk/>
          <pc:sldMk cId="3419368749" sldId="308"/>
        </pc:sldMkLst>
        <pc:picChg chg="mod">
          <ac:chgData name="Francisco Cruzado" userId="87e49004d20fceb2" providerId="LiveId" clId="{63AF31B6-7AD9-4E41-A530-02159F917030}" dt="2021-02-25T20:24:47.914" v="884" actId="14100"/>
          <ac:picMkLst>
            <pc:docMk/>
            <pc:sldMk cId="3419368749" sldId="308"/>
            <ac:picMk id="6" creationId="{835F8068-2946-4727-A643-4D98E00376F8}"/>
          </ac:picMkLst>
        </pc:picChg>
      </pc:sldChg>
      <pc:sldChg chg="modSp mod">
        <pc:chgData name="Francisco Cruzado" userId="87e49004d20fceb2" providerId="LiveId" clId="{63AF31B6-7AD9-4E41-A530-02159F917030}" dt="2021-02-23T18:59:21.728" v="620" actId="368"/>
        <pc:sldMkLst>
          <pc:docMk/>
          <pc:sldMk cId="3965316083" sldId="309"/>
        </pc:sldMkLst>
        <pc:spChg chg="mod">
          <ac:chgData name="Francisco Cruzado" userId="87e49004d20fceb2" providerId="LiveId" clId="{63AF31B6-7AD9-4E41-A530-02159F917030}" dt="2021-02-23T18:59:21.728" v="620" actId="368"/>
          <ac:spMkLst>
            <pc:docMk/>
            <pc:sldMk cId="3965316083" sldId="309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26.726" v="621" actId="368"/>
        <pc:sldMkLst>
          <pc:docMk/>
          <pc:sldMk cId="3178918010" sldId="310"/>
        </pc:sldMkLst>
        <pc:spChg chg="mod">
          <ac:chgData name="Francisco Cruzado" userId="87e49004d20fceb2" providerId="LiveId" clId="{63AF31B6-7AD9-4E41-A530-02159F917030}" dt="2021-02-23T18:59:26.726" v="621" actId="368"/>
          <ac:spMkLst>
            <pc:docMk/>
            <pc:sldMk cId="3178918010" sldId="310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31.969" v="622" actId="368"/>
        <pc:sldMkLst>
          <pc:docMk/>
          <pc:sldMk cId="2880698841" sldId="311"/>
        </pc:sldMkLst>
        <pc:spChg chg="mod">
          <ac:chgData name="Francisco Cruzado" userId="87e49004d20fceb2" providerId="LiveId" clId="{63AF31B6-7AD9-4E41-A530-02159F917030}" dt="2021-02-23T18:59:31.969" v="622" actId="368"/>
          <ac:spMkLst>
            <pc:docMk/>
            <pc:sldMk cId="2880698841" sldId="311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40.202" v="624" actId="404"/>
        <pc:sldMkLst>
          <pc:docMk/>
          <pc:sldMk cId="2887935162" sldId="312"/>
        </pc:sldMkLst>
        <pc:spChg chg="mod">
          <ac:chgData name="Francisco Cruzado" userId="87e49004d20fceb2" providerId="LiveId" clId="{63AF31B6-7AD9-4E41-A530-02159F917030}" dt="2021-02-23T18:59:40.202" v="624" actId="404"/>
          <ac:spMkLst>
            <pc:docMk/>
            <pc:sldMk cId="2887935162" sldId="312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52.489" v="627" actId="368"/>
        <pc:sldMkLst>
          <pc:docMk/>
          <pc:sldMk cId="346572554" sldId="313"/>
        </pc:sldMkLst>
        <pc:spChg chg="mod">
          <ac:chgData name="Francisco Cruzado" userId="87e49004d20fceb2" providerId="LiveId" clId="{63AF31B6-7AD9-4E41-A530-02159F917030}" dt="2021-02-23T18:59:52.489" v="627" actId="368"/>
          <ac:spMkLst>
            <pc:docMk/>
            <pc:sldMk cId="346572554" sldId="313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9:00:00.393" v="628" actId="368"/>
        <pc:sldMkLst>
          <pc:docMk/>
          <pc:sldMk cId="1582386458" sldId="314"/>
        </pc:sldMkLst>
        <pc:spChg chg="mod">
          <ac:chgData name="Francisco Cruzado" userId="87e49004d20fceb2" providerId="LiveId" clId="{63AF31B6-7AD9-4E41-A530-02159F917030}" dt="2021-02-23T19:00:00.393" v="628" actId="368"/>
          <ac:spMkLst>
            <pc:docMk/>
            <pc:sldMk cId="1582386458" sldId="314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5T20:25:50.884" v="901" actId="20577"/>
        <pc:sldMkLst>
          <pc:docMk/>
          <pc:sldMk cId="2626987964" sldId="315"/>
        </pc:sldMkLst>
        <pc:spChg chg="mod">
          <ac:chgData name="Francisco Cruzado" userId="87e49004d20fceb2" providerId="LiveId" clId="{63AF31B6-7AD9-4E41-A530-02159F917030}" dt="2021-02-25T20:25:50.884" v="901" actId="20577"/>
          <ac:spMkLst>
            <pc:docMk/>
            <pc:sldMk cId="2626987964" sldId="315"/>
            <ac:spMk id="5" creationId="{0F5D4E1C-BECE-4044-8955-F7990D60F576}"/>
          </ac:spMkLst>
        </pc:spChg>
      </pc:sldChg>
      <pc:sldChg chg="modSp mod ord">
        <pc:chgData name="Francisco Cruzado" userId="87e49004d20fceb2" providerId="LiveId" clId="{63AF31B6-7AD9-4E41-A530-02159F917030}" dt="2021-02-25T20:25:50.222" v="899" actId="6549"/>
        <pc:sldMkLst>
          <pc:docMk/>
          <pc:sldMk cId="328360794" sldId="316"/>
        </pc:sldMkLst>
        <pc:spChg chg="mod">
          <ac:chgData name="Francisco Cruzado" userId="87e49004d20fceb2" providerId="LiveId" clId="{63AF31B6-7AD9-4E41-A530-02159F917030}" dt="2021-02-25T20:25:50.222" v="899" actId="6549"/>
          <ac:spMkLst>
            <pc:docMk/>
            <pc:sldMk cId="328360794" sldId="316"/>
            <ac:spMk id="5" creationId="{0F5D4E1C-BECE-4044-8955-F7990D60F576}"/>
          </ac:spMkLst>
        </pc:spChg>
      </pc:sldChg>
      <pc:sldChg chg="modSp">
        <pc:chgData name="Francisco Cruzado" userId="87e49004d20fceb2" providerId="LiveId" clId="{63AF31B6-7AD9-4E41-A530-02159F917030}" dt="2021-02-26T17:30:09.888" v="1051" actId="20577"/>
        <pc:sldMkLst>
          <pc:docMk/>
          <pc:sldMk cId="3271586143" sldId="317"/>
        </pc:sldMkLst>
        <pc:graphicFrameChg chg="mod">
          <ac:chgData name="Francisco Cruzado" userId="87e49004d20fceb2" providerId="LiveId" clId="{63AF31B6-7AD9-4E41-A530-02159F917030}" dt="2021-02-26T17:30:09.888" v="1051" actId="20577"/>
          <ac:graphicFrameMkLst>
            <pc:docMk/>
            <pc:sldMk cId="3271586143" sldId="317"/>
            <ac:graphicFrameMk id="3" creationId="{2AA5465E-F641-4475-B957-6B6C7CC08802}"/>
          </ac:graphicFrameMkLst>
        </pc:graphicFrameChg>
      </pc:sldChg>
      <pc:sldChg chg="modSp mod">
        <pc:chgData name="Francisco Cruzado" userId="87e49004d20fceb2" providerId="LiveId" clId="{63AF31B6-7AD9-4E41-A530-02159F917030}" dt="2021-02-23T18:28:56.736" v="538" actId="5793"/>
        <pc:sldMkLst>
          <pc:docMk/>
          <pc:sldMk cId="3003917796" sldId="318"/>
        </pc:sldMkLst>
        <pc:spChg chg="mod">
          <ac:chgData name="Francisco Cruzado" userId="87e49004d20fceb2" providerId="LiveId" clId="{63AF31B6-7AD9-4E41-A530-02159F917030}" dt="2021-02-23T18:28:56.736" v="538" actId="5793"/>
          <ac:spMkLst>
            <pc:docMk/>
            <pc:sldMk cId="3003917796" sldId="318"/>
            <ac:spMk id="4" creationId="{9297DC99-F787-4A27-8F13-7F224B3212DF}"/>
          </ac:spMkLst>
        </pc:spChg>
      </pc:sldChg>
      <pc:sldChg chg="delSp modSp add mod">
        <pc:chgData name="Francisco Cruzado" userId="87e49004d20fceb2" providerId="LiveId" clId="{63AF31B6-7AD9-4E41-A530-02159F917030}" dt="2021-02-26T18:05:36.032" v="1060" actId="6549"/>
        <pc:sldMkLst>
          <pc:docMk/>
          <pc:sldMk cId="1029405524" sldId="319"/>
        </pc:sldMkLst>
        <pc:spChg chg="mod">
          <ac:chgData name="Francisco Cruzado" userId="87e49004d20fceb2" providerId="LiveId" clId="{63AF31B6-7AD9-4E41-A530-02159F917030}" dt="2021-02-26T12:04:08.828" v="1008" actId="20577"/>
          <ac:spMkLst>
            <pc:docMk/>
            <pc:sldMk cId="1029405524" sldId="319"/>
            <ac:spMk id="5" creationId="{0F5D4E1C-BECE-4044-8955-F7990D60F576}"/>
          </ac:spMkLst>
        </pc:spChg>
        <pc:spChg chg="mod">
          <ac:chgData name="Francisco Cruzado" userId="87e49004d20fceb2" providerId="LiveId" clId="{63AF31B6-7AD9-4E41-A530-02159F917030}" dt="2021-02-26T18:05:36.032" v="1060" actId="6549"/>
          <ac:spMkLst>
            <pc:docMk/>
            <pc:sldMk cId="1029405524" sldId="319"/>
            <ac:spMk id="7" creationId="{7A3BA6C3-B1D2-4E63-966B-5C99960CDD40}"/>
          </ac:spMkLst>
        </pc:spChg>
        <pc:picChg chg="del">
          <ac:chgData name="Francisco Cruzado" userId="87e49004d20fceb2" providerId="LiveId" clId="{63AF31B6-7AD9-4E41-A530-02159F917030}" dt="2021-02-26T12:04:10.832" v="1009" actId="478"/>
          <ac:picMkLst>
            <pc:docMk/>
            <pc:sldMk cId="1029405524" sldId="319"/>
            <ac:picMk id="1026" creationId="{AB74CF8A-70D6-438F-B885-3E811069D632}"/>
          </ac:picMkLst>
        </pc:picChg>
      </pc:sldChg>
      <pc:sldChg chg="add">
        <pc:chgData name="Francisco Cruzado" userId="87e49004d20fceb2" providerId="LiveId" clId="{63AF31B6-7AD9-4E41-A530-02159F917030}" dt="2021-02-27T10:36:59.199" v="1106"/>
        <pc:sldMkLst>
          <pc:docMk/>
          <pc:sldMk cId="1987360818" sldId="320"/>
        </pc:sldMkLst>
      </pc:sldChg>
      <pc:sldChg chg="add">
        <pc:chgData name="Francisco Cruzado" userId="87e49004d20fceb2" providerId="LiveId" clId="{63AF31B6-7AD9-4E41-A530-02159F917030}" dt="2021-02-27T10:37:10.729" v="1108"/>
        <pc:sldMkLst>
          <pc:docMk/>
          <pc:sldMk cId="3514023280" sldId="321"/>
        </pc:sldMkLst>
      </pc:sld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Angel Garcia" userId="f3749d6f184ffd9f" providerId="Windows Live" clId="Web-{C1BE2A73-A425-422C-921E-776E2AA07645}"/>
    <pc:docChg chg="modSld">
      <pc:chgData name="Angel Garcia" userId="f3749d6f184ffd9f" providerId="Windows Live" clId="Web-{C1BE2A73-A425-422C-921E-776E2AA07645}" dt="2020-09-28T19:33:02.548" v="5"/>
      <pc:docMkLst>
        <pc:docMk/>
      </pc:docMkLst>
      <pc:sldChg chg="addSp delSp">
        <pc:chgData name="Angel Garcia" userId="f3749d6f184ffd9f" providerId="Windows Live" clId="Web-{C1BE2A73-A425-422C-921E-776E2AA07645}" dt="2020-09-28T19:33:02.548" v="5"/>
        <pc:sldMkLst>
          <pc:docMk/>
          <pc:sldMk cId="1917610916" sldId="256"/>
        </pc:sldMkLst>
        <pc:spChg chg="add del">
          <ac:chgData name="Angel Garcia" userId="f3749d6f184ffd9f" providerId="Windows Live" clId="Web-{C1BE2A73-A425-422C-921E-776E2AA07645}" dt="2020-09-28T19:32:37.251" v="1"/>
          <ac:spMkLst>
            <pc:docMk/>
            <pc:sldMk cId="1917610916" sldId="256"/>
            <ac:spMk id="2" creationId="{70895552-6A50-4C31-8AD3-D56D91291C51}"/>
          </ac:spMkLst>
        </pc:spChg>
        <pc:spChg chg="add del">
          <ac:chgData name="Angel Garcia" userId="f3749d6f184ffd9f" providerId="Windows Live" clId="Web-{C1BE2A73-A425-422C-921E-776E2AA07645}" dt="2020-09-28T19:33:02.548" v="5"/>
          <ac:spMkLst>
            <pc:docMk/>
            <pc:sldMk cId="1917610916" sldId="256"/>
            <ac:spMk id="3" creationId="{545C5C80-54F1-4EF1-9596-B1BBF13E3226}"/>
          </ac:spMkLst>
        </pc:spChg>
        <pc:spChg chg="add del">
          <ac:chgData name="Angel Garcia" userId="f3749d6f184ffd9f" providerId="Windows Live" clId="Web-{C1BE2A73-A425-422C-921E-776E2AA07645}" dt="2020-09-28T19:32:55.892" v="4"/>
          <ac:spMkLst>
            <pc:docMk/>
            <pc:sldMk cId="1917610916" sldId="256"/>
            <ac:spMk id="6" creationId="{89087C95-B704-4CFD-AFA9-2C93B4F4164B}"/>
          </ac:spMkLst>
        </pc:spChg>
      </pc:sldChg>
    </pc:docChg>
  </pc:docChgLst>
  <pc:docChgLst>
    <pc:chgData name="Manuel Sánchez" userId="2180821b70765b11" providerId="LiveId" clId="{F4F31C4F-21C7-44E5-8AA8-D679D4A726C2}"/>
    <pc:docChg chg="undo custSel addSld delSld modSld sldOrd modMainMaster">
      <pc:chgData name="Manuel Sánchez" userId="2180821b70765b11" providerId="LiveId" clId="{F4F31C4F-21C7-44E5-8AA8-D679D4A726C2}" dt="2021-02-07T18:40:30.068" v="574"/>
      <pc:docMkLst>
        <pc:docMk/>
      </pc:docMkLst>
      <pc:sldChg chg="modSp mod">
        <pc:chgData name="Manuel Sánchez" userId="2180821b70765b11" providerId="LiveId" clId="{F4F31C4F-21C7-44E5-8AA8-D679D4A726C2}" dt="2021-02-07T15:52:06.076" v="86" actId="20577"/>
        <pc:sldMkLst>
          <pc:docMk/>
          <pc:sldMk cId="1917610916" sldId="256"/>
        </pc:sldMkLst>
        <pc:spChg chg="mod">
          <ac:chgData name="Manuel Sánchez" userId="2180821b70765b11" providerId="LiveId" clId="{F4F31C4F-21C7-44E5-8AA8-D679D4A726C2}" dt="2021-02-07T15:52:06.076" v="86" actId="20577"/>
          <ac:spMkLst>
            <pc:docMk/>
            <pc:sldMk cId="1917610916" sldId="256"/>
            <ac:spMk id="4" creationId="{8A1A5789-0FBE-42C8-B265-E351B9713ED7}"/>
          </ac:spMkLst>
        </pc:spChg>
        <pc:spChg chg="mod">
          <ac:chgData name="Manuel Sánchez" userId="2180821b70765b11" providerId="LiveId" clId="{F4F31C4F-21C7-44E5-8AA8-D679D4A726C2}" dt="2021-02-07T15:51:50.948" v="66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Manuel Sánchez" userId="2180821b70765b11" providerId="LiveId" clId="{F4F31C4F-21C7-44E5-8AA8-D679D4A726C2}" dt="2021-02-07T15:51:55.505" v="74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Manuel Sánchez" userId="2180821b70765b11" providerId="LiveId" clId="{F4F31C4F-21C7-44E5-8AA8-D679D4A726C2}" dt="2021-02-07T15:52:02.896" v="84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Manuel Sánchez" userId="2180821b70765b11" providerId="LiveId" clId="{F4F31C4F-21C7-44E5-8AA8-D679D4A726C2}" dt="2021-02-07T15:51:45.106" v="54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Manuel Sánchez" userId="2180821b70765b11" providerId="LiveId" clId="{F4F31C4F-21C7-44E5-8AA8-D679D4A726C2}" dt="2021-02-07T15:59:30.931" v="325" actId="6549"/>
        <pc:sldMkLst>
          <pc:docMk/>
          <pc:sldMk cId="3113111309" sldId="281"/>
        </pc:sldMkLst>
        <pc:spChg chg="mod">
          <ac:chgData name="Manuel Sánchez" userId="2180821b70765b11" providerId="LiveId" clId="{F4F31C4F-21C7-44E5-8AA8-D679D4A726C2}" dt="2021-02-07T15:59:23.780" v="324" actId="20577"/>
          <ac:spMkLst>
            <pc:docMk/>
            <pc:sldMk cId="3113111309" sldId="281"/>
            <ac:spMk id="4" creationId="{9CC697C3-64D3-4CC4-B858-183AF014A74E}"/>
          </ac:spMkLst>
        </pc:spChg>
        <pc:spChg chg="mod">
          <ac:chgData name="Manuel Sánchez" userId="2180821b70765b11" providerId="LiveId" clId="{F4F31C4F-21C7-44E5-8AA8-D679D4A726C2}" dt="2021-02-07T15:59:30.931" v="325" actId="6549"/>
          <ac:spMkLst>
            <pc:docMk/>
            <pc:sldMk cId="3113111309" sldId="281"/>
            <ac:spMk id="5" creationId="{60CFEC10-C209-4784-A902-7B092A9A82BB}"/>
          </ac:spMkLst>
        </pc:spChg>
      </pc:sldChg>
      <pc:sldChg chg="addSp modSp del mod">
        <pc:chgData name="Manuel Sánchez" userId="2180821b70765b11" providerId="LiveId" clId="{F4F31C4F-21C7-44E5-8AA8-D679D4A726C2}" dt="2021-02-07T16:13:53.151" v="458" actId="47"/>
        <pc:sldMkLst>
          <pc:docMk/>
          <pc:sldMk cId="3785748605" sldId="283"/>
        </pc:sldMkLst>
        <pc:spChg chg="add mod">
          <ac:chgData name="Manuel Sánchez" userId="2180821b70765b11" providerId="LiveId" clId="{F4F31C4F-21C7-44E5-8AA8-D679D4A726C2}" dt="2021-02-07T15:53:58.174" v="133" actId="688"/>
          <ac:spMkLst>
            <pc:docMk/>
            <pc:sldMk cId="3785748605" sldId="283"/>
            <ac:spMk id="3" creationId="{725E872D-957B-4283-A5D6-A7A08DEC8B00}"/>
          </ac:spMkLst>
        </pc:spChg>
      </pc:sldChg>
      <pc:sldChg chg="addSp delSp modSp mod">
        <pc:chgData name="Manuel Sánchez" userId="2180821b70765b11" providerId="LiveId" clId="{F4F31C4F-21C7-44E5-8AA8-D679D4A726C2}" dt="2021-02-07T15:59:51.513" v="330" actId="21"/>
        <pc:sldMkLst>
          <pc:docMk/>
          <pc:sldMk cId="3200906508" sldId="285"/>
        </pc:sldMkLst>
        <pc:spChg chg="del mod">
          <ac:chgData name="Manuel Sánchez" userId="2180821b70765b11" providerId="LiveId" clId="{F4F31C4F-21C7-44E5-8AA8-D679D4A726C2}" dt="2021-02-07T15:54:38.813" v="193" actId="478"/>
          <ac:spMkLst>
            <pc:docMk/>
            <pc:sldMk cId="3200906508" sldId="285"/>
            <ac:spMk id="2" creationId="{EB821584-C2EB-4EC1-B8F5-D6591163F859}"/>
          </ac:spMkLst>
        </pc:spChg>
        <pc:spChg chg="mod">
          <ac:chgData name="Manuel Sánchez" userId="2180821b70765b11" providerId="LiveId" clId="{F4F31C4F-21C7-44E5-8AA8-D679D4A726C2}" dt="2021-02-07T15:55:26.463" v="240" actId="1076"/>
          <ac:spMkLst>
            <pc:docMk/>
            <pc:sldMk cId="3200906508" sldId="285"/>
            <ac:spMk id="3" creationId="{08B4A7D6-21D8-4A2C-86E4-CEFE8DD02180}"/>
          </ac:spMkLst>
        </pc:spChg>
        <pc:spChg chg="del mod">
          <ac:chgData name="Manuel Sánchez" userId="2180821b70765b11" providerId="LiveId" clId="{F4F31C4F-21C7-44E5-8AA8-D679D4A726C2}" dt="2021-02-07T15:54:40.243" v="194" actId="478"/>
          <ac:spMkLst>
            <pc:docMk/>
            <pc:sldMk cId="3200906508" sldId="285"/>
            <ac:spMk id="7" creationId="{3F0D1EBD-B42C-4121-BD17-119E2A81E27B}"/>
          </ac:spMkLst>
        </pc:spChg>
        <pc:spChg chg="del">
          <ac:chgData name="Manuel Sánchez" userId="2180821b70765b11" providerId="LiveId" clId="{F4F31C4F-21C7-44E5-8AA8-D679D4A726C2}" dt="2021-02-07T15:54:41.473" v="195" actId="478"/>
          <ac:spMkLst>
            <pc:docMk/>
            <pc:sldMk cId="3200906508" sldId="285"/>
            <ac:spMk id="9" creationId="{C3BEBA00-FDFA-49E7-B3EE-EAEC1523EFC0}"/>
          </ac:spMkLst>
        </pc:spChg>
        <pc:spChg chg="del">
          <ac:chgData name="Manuel Sánchez" userId="2180821b70765b11" providerId="LiveId" clId="{F4F31C4F-21C7-44E5-8AA8-D679D4A726C2}" dt="2021-02-07T15:54:42.137" v="196" actId="478"/>
          <ac:spMkLst>
            <pc:docMk/>
            <pc:sldMk cId="3200906508" sldId="285"/>
            <ac:spMk id="11" creationId="{8957BEFA-E08F-43DF-806E-AF6FED809025}"/>
          </ac:spMkLst>
        </pc:spChg>
        <pc:spChg chg="del">
          <ac:chgData name="Manuel Sánchez" userId="2180821b70765b11" providerId="LiveId" clId="{F4F31C4F-21C7-44E5-8AA8-D679D4A726C2}" dt="2021-02-07T15:54:42.893" v="197" actId="478"/>
          <ac:spMkLst>
            <pc:docMk/>
            <pc:sldMk cId="3200906508" sldId="285"/>
            <ac:spMk id="13" creationId="{D2249D6F-E296-4585-A444-CD3CF3EF705E}"/>
          </ac:spMkLst>
        </pc:spChg>
        <pc:picChg chg="add del mod">
          <ac:chgData name="Manuel Sánchez" userId="2180821b70765b11" providerId="LiveId" clId="{F4F31C4F-21C7-44E5-8AA8-D679D4A726C2}" dt="2021-02-07T15:59:51.513" v="330" actId="21"/>
          <ac:picMkLst>
            <pc:docMk/>
            <pc:sldMk cId="3200906508" sldId="285"/>
            <ac:picMk id="10" creationId="{150265AF-1BB2-4CBC-9232-3DCA7DA56910}"/>
          </ac:picMkLst>
        </pc:picChg>
      </pc:sldChg>
      <pc:sldChg chg="addSp modSp del">
        <pc:chgData name="Manuel Sánchez" userId="2180821b70765b11" providerId="LiveId" clId="{F4F31C4F-21C7-44E5-8AA8-D679D4A726C2}" dt="2021-02-07T16:13:55.373" v="460" actId="47"/>
        <pc:sldMkLst>
          <pc:docMk/>
          <pc:sldMk cId="4266071938" sldId="286"/>
        </pc:sldMkLst>
        <pc:spChg chg="add mod">
          <ac:chgData name="Manuel Sánchez" userId="2180821b70765b11" providerId="LiveId" clId="{F4F31C4F-21C7-44E5-8AA8-D679D4A726C2}" dt="2021-02-07T15:54:03.104" v="134"/>
          <ac:spMkLst>
            <pc:docMk/>
            <pc:sldMk cId="4266071938" sldId="286"/>
            <ac:spMk id="3" creationId="{4777FB7B-B249-431B-A6F2-02090A2AC18A}"/>
          </ac:spMkLst>
        </pc:spChg>
      </pc:sldChg>
      <pc:sldChg chg="addSp delSp modSp mod">
        <pc:chgData name="Manuel Sánchez" userId="2180821b70765b11" providerId="LiveId" clId="{F4F31C4F-21C7-44E5-8AA8-D679D4A726C2}" dt="2021-02-07T15:59:59.968" v="334" actId="1076"/>
        <pc:sldMkLst>
          <pc:docMk/>
          <pc:sldMk cId="2691834477" sldId="287"/>
        </pc:sldMkLst>
        <pc:spChg chg="mod">
          <ac:chgData name="Manuel Sánchez" userId="2180821b70765b11" providerId="LiveId" clId="{F4F31C4F-21C7-44E5-8AA8-D679D4A726C2}" dt="2021-02-07T15:56:09.553" v="248" actId="107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Manuel Sánchez" userId="2180821b70765b11" providerId="LiveId" clId="{F4F31C4F-21C7-44E5-8AA8-D679D4A726C2}" dt="2021-02-07T15:56:37.602" v="282" actId="20577"/>
          <ac:spMkLst>
            <pc:docMk/>
            <pc:sldMk cId="2691834477" sldId="287"/>
            <ac:spMk id="5" creationId="{0F5D4E1C-BECE-4044-8955-F7990D60F576}"/>
          </ac:spMkLst>
        </pc:spChg>
        <pc:picChg chg="del">
          <ac:chgData name="Manuel Sánchez" userId="2180821b70765b11" providerId="LiveId" clId="{F4F31C4F-21C7-44E5-8AA8-D679D4A726C2}" dt="2021-02-07T15:55:33.656" v="241" actId="478"/>
          <ac:picMkLst>
            <pc:docMk/>
            <pc:sldMk cId="2691834477" sldId="287"/>
            <ac:picMk id="4" creationId="{8D39F09E-E1E1-49E3-AC54-641CB9DC717E}"/>
          </ac:picMkLst>
        </pc:picChg>
        <pc:picChg chg="add mod">
          <ac:chgData name="Manuel Sánchez" userId="2180821b70765b11" providerId="LiveId" clId="{F4F31C4F-21C7-44E5-8AA8-D679D4A726C2}" dt="2021-02-07T15:59:59.968" v="334" actId="1076"/>
          <ac:picMkLst>
            <pc:docMk/>
            <pc:sldMk cId="2691834477" sldId="287"/>
            <ac:picMk id="6" creationId="{B587B6EB-2BAC-4647-B73A-4C195A647322}"/>
          </ac:picMkLst>
        </pc:picChg>
      </pc:sldChg>
      <pc:sldChg chg="new">
        <pc:chgData name="Manuel Sánchez" userId="2180821b70765b11" providerId="LiveId" clId="{F4F31C4F-21C7-44E5-8AA8-D679D4A726C2}" dt="2021-02-07T16:16:07.853" v="482" actId="680"/>
        <pc:sldMkLst>
          <pc:docMk/>
          <pc:sldMk cId="531957075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305624607" sldId="288"/>
        </pc:sldMkLst>
      </pc:sldChg>
      <pc:sldChg chg="addSp delSp modSp new del mod">
        <pc:chgData name="Manuel Sánchez" userId="2180821b70765b11" providerId="LiveId" clId="{F4F31C4F-21C7-44E5-8AA8-D679D4A726C2}" dt="2021-02-07T16:13:54.460" v="459" actId="47"/>
        <pc:sldMkLst>
          <pc:docMk/>
          <pc:sldMk cId="1342089379" sldId="288"/>
        </pc:sldMkLst>
        <pc:spChg chg="mod">
          <ac:chgData name="Manuel Sánchez" userId="2180821b70765b11" providerId="LiveId" clId="{F4F31C4F-21C7-44E5-8AA8-D679D4A726C2}" dt="2021-02-07T16:05:24.677" v="361" actId="20577"/>
          <ac:spMkLst>
            <pc:docMk/>
            <pc:sldMk cId="1342089379" sldId="288"/>
            <ac:spMk id="2" creationId="{53672E65-BF41-4909-970E-6B16B87A6A98}"/>
          </ac:spMkLst>
        </pc:spChg>
        <pc:picChg chg="add mod">
          <ac:chgData name="Manuel Sánchez" userId="2180821b70765b11" providerId="LiveId" clId="{F4F31C4F-21C7-44E5-8AA8-D679D4A726C2}" dt="2021-02-07T16:09:08.197" v="389" actId="1076"/>
          <ac:picMkLst>
            <pc:docMk/>
            <pc:sldMk cId="1342089379" sldId="288"/>
            <ac:picMk id="4" creationId="{AF7D6820-A315-4A2E-B9CC-A475D702FE03}"/>
          </ac:picMkLst>
        </pc:picChg>
        <pc:picChg chg="add del mod">
          <ac:chgData name="Manuel Sánchez" userId="2180821b70765b11" providerId="LiveId" clId="{F4F31C4F-21C7-44E5-8AA8-D679D4A726C2}" dt="2021-02-07T16:08:53.735" v="386" actId="478"/>
          <ac:picMkLst>
            <pc:docMk/>
            <pc:sldMk cId="1342089379" sldId="288"/>
            <ac:picMk id="6" creationId="{8FED3B79-C266-4EC3-904A-DDEA3D822FFE}"/>
          </ac:picMkLst>
        </pc:picChg>
        <pc:picChg chg="add mod">
          <ac:chgData name="Manuel Sánchez" userId="2180821b70765b11" providerId="LiveId" clId="{F4F31C4F-21C7-44E5-8AA8-D679D4A726C2}" dt="2021-02-07T16:09:57.585" v="405" actId="1076"/>
          <ac:picMkLst>
            <pc:docMk/>
            <pc:sldMk cId="1342089379" sldId="288"/>
            <ac:picMk id="8" creationId="{2EFCD7BB-251C-4451-8569-F3D33708C424}"/>
          </ac:picMkLst>
        </pc:picChg>
        <pc:picChg chg="add mod">
          <ac:chgData name="Manuel Sánchez" userId="2180821b70765b11" providerId="LiveId" clId="{F4F31C4F-21C7-44E5-8AA8-D679D4A726C2}" dt="2021-02-07T16:09:47.861" v="402" actId="1076"/>
          <ac:picMkLst>
            <pc:docMk/>
            <pc:sldMk cId="1342089379" sldId="288"/>
            <ac:picMk id="10" creationId="{F4ADF9E9-79C2-4D86-85A1-C60F8AB02033}"/>
          </ac:picMkLst>
        </pc:picChg>
        <pc:picChg chg="add mod">
          <ac:chgData name="Manuel Sánchez" userId="2180821b70765b11" providerId="LiveId" clId="{F4F31C4F-21C7-44E5-8AA8-D679D4A726C2}" dt="2021-02-07T16:10:19.861" v="409" actId="1076"/>
          <ac:picMkLst>
            <pc:docMk/>
            <pc:sldMk cId="1342089379" sldId="288"/>
            <ac:picMk id="12" creationId="{F9B30FD3-CDE3-4BA7-9CC0-235F491D702C}"/>
          </ac:picMkLst>
        </pc:picChg>
        <pc:picChg chg="add mod">
          <ac:chgData name="Manuel Sánchez" userId="2180821b70765b11" providerId="LiveId" clId="{F4F31C4F-21C7-44E5-8AA8-D679D4A726C2}" dt="2021-02-07T16:09:51.529" v="403" actId="1076"/>
          <ac:picMkLst>
            <pc:docMk/>
            <pc:sldMk cId="1342089379" sldId="288"/>
            <ac:picMk id="14" creationId="{D53A204E-32D4-4238-BCAD-4DA57E6EA6D5}"/>
          </ac:picMkLst>
        </pc:picChg>
        <pc:picChg chg="add mod">
          <ac:chgData name="Manuel Sánchez" userId="2180821b70765b11" providerId="LiveId" clId="{F4F31C4F-21C7-44E5-8AA8-D679D4A726C2}" dt="2021-02-07T16:09:53.129" v="404" actId="1076"/>
          <ac:picMkLst>
            <pc:docMk/>
            <pc:sldMk cId="1342089379" sldId="288"/>
            <ac:picMk id="16" creationId="{ABF21FC5-4A91-445D-B06A-5C35B8F36D2B}"/>
          </ac:picMkLst>
        </pc:picChg>
        <pc:picChg chg="add mod">
          <ac:chgData name="Manuel Sánchez" userId="2180821b70765b11" providerId="LiveId" clId="{F4F31C4F-21C7-44E5-8AA8-D679D4A726C2}" dt="2021-02-07T16:09:27.771" v="394" actId="1076"/>
          <ac:picMkLst>
            <pc:docMk/>
            <pc:sldMk cId="1342089379" sldId="288"/>
            <ac:picMk id="18" creationId="{CE12F597-3F15-426D-8B00-724E7F3CE28C}"/>
          </ac:picMkLst>
        </pc:picChg>
        <pc:picChg chg="add del mod">
          <ac:chgData name="Manuel Sánchez" userId="2180821b70765b11" providerId="LiveId" clId="{F4F31C4F-21C7-44E5-8AA8-D679D4A726C2}" dt="2021-02-07T16:08:23.403" v="370" actId="478"/>
          <ac:picMkLst>
            <pc:docMk/>
            <pc:sldMk cId="1342089379" sldId="288"/>
            <ac:picMk id="20" creationId="{82EC7593-CB2D-4ECB-AADB-0E162B85976B}"/>
          </ac:picMkLst>
        </pc:picChg>
        <pc:picChg chg="add mod">
          <ac:chgData name="Manuel Sánchez" userId="2180821b70765b11" providerId="LiveId" clId="{F4F31C4F-21C7-44E5-8AA8-D679D4A726C2}" dt="2021-02-07T16:10:11.090" v="408" actId="1076"/>
          <ac:picMkLst>
            <pc:docMk/>
            <pc:sldMk cId="1342089379" sldId="288"/>
            <ac:picMk id="22" creationId="{2CECC629-0C32-4187-838C-25A4BE40C6C9}"/>
          </ac:picMkLst>
        </pc:picChg>
        <pc:picChg chg="add mod">
          <ac:chgData name="Manuel Sánchez" userId="2180821b70765b11" providerId="LiveId" clId="{F4F31C4F-21C7-44E5-8AA8-D679D4A726C2}" dt="2021-02-07T16:10:59.877" v="417" actId="1076"/>
          <ac:picMkLst>
            <pc:docMk/>
            <pc:sldMk cId="1342089379" sldId="288"/>
            <ac:picMk id="24" creationId="{786FC285-5FA8-4526-8986-E5BB9F7AC75D}"/>
          </ac:picMkLst>
        </pc:picChg>
        <pc:picChg chg="add mod">
          <ac:chgData name="Manuel Sánchez" userId="2180821b70765b11" providerId="LiveId" clId="{F4F31C4F-21C7-44E5-8AA8-D679D4A726C2}" dt="2021-02-07T16:12:40.720" v="422" actId="1076"/>
          <ac:picMkLst>
            <pc:docMk/>
            <pc:sldMk cId="1342089379" sldId="288"/>
            <ac:picMk id="26" creationId="{D082BE4A-525D-4BD3-9043-3439F61BC31E}"/>
          </ac:picMkLst>
        </pc:picChg>
      </pc:sldChg>
      <pc:sldChg chg="modSp new del mod ord">
        <pc:chgData name="Manuel Sánchez" userId="2180821b70765b11" providerId="LiveId" clId="{F4F31C4F-21C7-44E5-8AA8-D679D4A726C2}" dt="2021-02-07T16:04:50.357" v="347" actId="47"/>
        <pc:sldMkLst>
          <pc:docMk/>
          <pc:sldMk cId="1483481777" sldId="288"/>
        </pc:sldMkLst>
        <pc:spChg chg="mod">
          <ac:chgData name="Manuel Sánchez" userId="2180821b70765b11" providerId="LiveId" clId="{F4F31C4F-21C7-44E5-8AA8-D679D4A726C2}" dt="2021-02-07T16:01:38.899" v="344" actId="20577"/>
          <ac:spMkLst>
            <pc:docMk/>
            <pc:sldMk cId="1483481777" sldId="288"/>
            <ac:spMk id="2" creationId="{45A3D498-7365-49F9-B19E-AFB9A1698E2A}"/>
          </ac:spMkLst>
        </pc:spChg>
      </pc:sldChg>
      <pc:sldChg chg="delSp add del mod">
        <pc:chgData name="Manuel Sánchez" userId="2180821b70765b11" providerId="LiveId" clId="{F4F31C4F-21C7-44E5-8AA8-D679D4A726C2}" dt="2021-02-07T16:04:58.599" v="350" actId="47"/>
        <pc:sldMkLst>
          <pc:docMk/>
          <pc:sldMk cId="1875034437" sldId="288"/>
        </pc:sldMkLst>
        <pc:spChg chg="del">
          <ac:chgData name="Manuel Sánchez" userId="2180821b70765b11" providerId="LiveId" clId="{F4F31C4F-21C7-44E5-8AA8-D679D4A726C2}" dt="2021-02-07T16:04:56.464" v="349" actId="478"/>
          <ac:spMkLst>
            <pc:docMk/>
            <pc:sldMk cId="1875034437" sldId="288"/>
            <ac:spMk id="3" creationId="{725E872D-957B-4283-A5D6-A7A08DEC8B00}"/>
          </ac:spMkLst>
        </pc:spChg>
      </pc:sldChg>
      <pc:sldChg chg="new del">
        <pc:chgData name="Manuel Sánchez" userId="2180821b70765b11" providerId="LiveId" clId="{F4F31C4F-21C7-44E5-8AA8-D679D4A726C2}" dt="2021-02-07T16:14:41.859" v="468" actId="680"/>
        <pc:sldMkLst>
          <pc:docMk/>
          <pc:sldMk cId="2653485652" sldId="288"/>
        </pc:sldMkLst>
      </pc:sldChg>
      <pc:sldChg chg="add del">
        <pc:chgData name="Manuel Sánchez" userId="2180821b70765b11" providerId="LiveId" clId="{F4F31C4F-21C7-44E5-8AA8-D679D4A726C2}" dt="2021-02-07T16:05:13.056" v="352" actId="47"/>
        <pc:sldMkLst>
          <pc:docMk/>
          <pc:sldMk cId="3638684097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689389293" sldId="289"/>
        </pc:sldMkLst>
      </pc:sldChg>
      <pc:sldChg chg="new">
        <pc:chgData name="Manuel Sánchez" userId="2180821b70765b11" providerId="LiveId" clId="{F4F31C4F-21C7-44E5-8AA8-D679D4A726C2}" dt="2021-02-07T16:16:47.568" v="485" actId="680"/>
        <pc:sldMkLst>
          <pc:docMk/>
          <pc:sldMk cId="1264257249" sldId="289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905406964" sldId="290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2750364669" sldId="291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4071465855" sldId="292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535824011" sldId="293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782047053" sldId="294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255736514" sldId="295"/>
        </pc:sldMkLst>
      </pc:sldChg>
      <pc:sldMasterChg chg="delSldLayout modSldLayout">
        <pc:chgData name="Manuel Sánchez" userId="2180821b70765b11" providerId="LiveId" clId="{F4F31C4F-21C7-44E5-8AA8-D679D4A726C2}" dt="2021-02-07T18:40:30.068" v="574"/>
        <pc:sldMasterMkLst>
          <pc:docMk/>
          <pc:sldMasterMk cId="3653831248" sldId="2147483648"/>
        </pc:sldMasterMkLst>
        <pc:sldLayoutChg chg="addSp delSp modSp mod">
          <pc:chgData name="Manuel Sánchez" userId="2180821b70765b11" providerId="LiveId" clId="{F4F31C4F-21C7-44E5-8AA8-D679D4A726C2}" dt="2021-02-07T18:40:26.440" v="572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F4F31C4F-21C7-44E5-8AA8-D679D4A726C2}" dt="2021-02-07T18:40:26.440" v="572"/>
            <ac:spMkLst>
              <pc:docMk/>
              <pc:sldMasterMk cId="3653831248" sldId="2147483648"/>
              <pc:sldLayoutMk cId="2909841865" sldId="2147483660"/>
              <ac:spMk id="11" creationId="{33A036FA-1D18-4566-A8E4-60AD950CAAE8}"/>
            </ac:spMkLst>
          </pc:spChg>
          <pc:picChg chg="add mod">
            <ac:chgData name="Manuel Sánchez" userId="2180821b70765b11" providerId="LiveId" clId="{F4F31C4F-21C7-44E5-8AA8-D679D4A726C2}" dt="2021-02-07T18:40:26.440" v="572"/>
            <ac:picMkLst>
              <pc:docMk/>
              <pc:sldMasterMk cId="3653831248" sldId="2147483648"/>
              <pc:sldLayoutMk cId="2909841865" sldId="2147483660"/>
              <ac:picMk id="10" creationId="{5C2E35EC-C071-4151-846C-96382F3E5A59}"/>
            </ac:picMkLst>
          </pc:picChg>
          <pc:picChg chg="del">
            <ac:chgData name="Manuel Sánchez" userId="2180821b70765b11" providerId="LiveId" clId="{F4F31C4F-21C7-44E5-8AA8-D679D4A726C2}" dt="2021-02-07T18:40:26.166" v="571" actId="478"/>
            <ac:picMkLst>
              <pc:docMk/>
              <pc:sldMasterMk cId="3653831248" sldId="2147483648"/>
              <pc:sldLayoutMk cId="2909841865" sldId="2147483660"/>
              <ac:picMk id="12" creationId="{019D85AC-A418-9147-8704-C7F91D0CD298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40:30.068" v="574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F4F31C4F-21C7-44E5-8AA8-D679D4A726C2}" dt="2021-02-07T16:14:40.793" v="466" actId="767"/>
            <ac:spMkLst>
              <pc:docMk/>
              <pc:sldMasterMk cId="3653831248" sldId="2147483648"/>
              <pc:sldLayoutMk cId="491318768" sldId="2147483662"/>
              <ac:spMk id="2" creationId="{807D4AFB-8DD8-4605-9F2C-D272D3F83A83}"/>
            </ac:spMkLst>
          </pc:spChg>
          <pc:spChg chg="add mod">
            <ac:chgData name="Manuel Sánchez" userId="2180821b70765b11" providerId="LiveId" clId="{F4F31C4F-21C7-44E5-8AA8-D679D4A726C2}" dt="2021-02-07T16:15:45.337" v="479" actId="1076"/>
            <ac:spMkLst>
              <pc:docMk/>
              <pc:sldMasterMk cId="3653831248" sldId="2147483648"/>
              <pc:sldLayoutMk cId="491318768" sldId="2147483662"/>
              <ac:spMk id="4" creationId="{9B91A577-60CA-41CF-AA71-3DD942432E02}"/>
            </ac:spMkLst>
          </pc:spChg>
          <pc:spChg chg="del mod">
            <ac:chgData name="Manuel Sánchez" userId="2180821b70765b11" providerId="LiveId" clId="{F4F31C4F-21C7-44E5-8AA8-D679D4A726C2}" dt="2021-02-07T16:15:47.132" v="480" actId="478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spChg chg="add mod">
            <ac:chgData name="Manuel Sánchez" userId="2180821b70765b11" providerId="LiveId" clId="{F4F31C4F-21C7-44E5-8AA8-D679D4A726C2}" dt="2021-02-07T18:40:30.068" v="574"/>
            <ac:spMkLst>
              <pc:docMk/>
              <pc:sldMasterMk cId="3653831248" sldId="2147483648"/>
              <pc:sldLayoutMk cId="491318768" sldId="2147483662"/>
              <ac:spMk id="26" creationId="{7F4BDC5E-DEEE-4B1E-B80B-4E64587F61D8}"/>
            </ac:spMkLst>
          </pc:spChg>
          <pc:picChg chg="del">
            <ac:chgData name="Manuel Sánchez" userId="2180821b70765b11" providerId="LiveId" clId="{F4F31C4F-21C7-44E5-8AA8-D679D4A726C2}" dt="2021-02-07T18:40:29.755" v="573" actId="478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del mod">
            <ac:chgData name="Manuel Sánchez" userId="2180821b70765b11" providerId="LiveId" clId="{F4F31C4F-21C7-44E5-8AA8-D679D4A726C2}" dt="2021-02-07T16:13:11.361" v="423" actId="478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2" creationId="{CC573E0D-8D49-4DC4-BD18-915EA0F76D9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3" creationId="{50E1CE53-D6F6-45EA-937C-9912A14BAD71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7" creationId="{926E88F9-A3AA-468B-873F-13C0357E0C2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8" creationId="{0C50EFDC-C196-4926-9950-BF4834B8FF20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9" creationId="{CA6D8B74-839F-4129-A848-A6D5026AE072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0" creationId="{27C19783-459B-4CE7-8A1A-58294F7A1473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1" creationId="{D6A61632-CD26-4437-BB00-A3384E19835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3" creationId="{64BC75B0-FD42-4EB8-873D-6650A1FEFBE0}"/>
            </ac:picMkLst>
          </pc:picChg>
          <pc:picChg chg="add mod">
            <ac:chgData name="Manuel Sánchez" userId="2180821b70765b11" providerId="LiveId" clId="{F4F31C4F-21C7-44E5-8AA8-D679D4A726C2}" dt="2021-02-07T16:13:19.442" v="425" actId="1076"/>
            <ac:picMkLst>
              <pc:docMk/>
              <pc:sldMasterMk cId="3653831248" sldId="2147483648"/>
              <pc:sldLayoutMk cId="491318768" sldId="2147483662"/>
              <ac:picMk id="24" creationId="{ED512087-BDCD-49EE-9743-253F20B7A487}"/>
            </ac:picMkLst>
          </pc:picChg>
          <pc:picChg chg="add mod">
            <ac:chgData name="Manuel Sánchez" userId="2180821b70765b11" providerId="LiveId" clId="{F4F31C4F-21C7-44E5-8AA8-D679D4A726C2}" dt="2021-02-07T18:40:30.068" v="574"/>
            <ac:picMkLst>
              <pc:docMk/>
              <pc:sldMasterMk cId="3653831248" sldId="2147483648"/>
              <pc:sldLayoutMk cId="491318768" sldId="2147483662"/>
              <ac:picMk id="25" creationId="{9F379C51-ED00-451B-86A9-47BAE5DA1873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39:58.992" v="570" actId="1036"/>
          <pc:sldLayoutMkLst>
            <pc:docMk/>
            <pc:sldMasterMk cId="3653831248" sldId="2147483648"/>
            <pc:sldLayoutMk cId="3792403263" sldId="2147483665"/>
          </pc:sldLayoutMkLst>
          <pc:spChg chg="add mod">
            <ac:chgData name="Manuel Sánchez" userId="2180821b70765b11" providerId="LiveId" clId="{F4F31C4F-21C7-44E5-8AA8-D679D4A726C2}" dt="2021-02-07T18:39:58.992" v="570" actId="1036"/>
            <ac:spMkLst>
              <pc:docMk/>
              <pc:sldMasterMk cId="3653831248" sldId="2147483648"/>
              <pc:sldLayoutMk cId="3792403263" sldId="2147483665"/>
              <ac:spMk id="3" creationId="{570DACA1-5AB0-4211-B852-E7C7583AB261}"/>
            </ac:spMkLst>
          </pc:spChg>
          <pc:picChg chg="del">
            <ac:chgData name="Manuel Sánchez" userId="2180821b70765b11" providerId="LiveId" clId="{F4F31C4F-21C7-44E5-8AA8-D679D4A726C2}" dt="2021-02-07T18:37:09.831" v="492" actId="478"/>
            <ac:picMkLst>
              <pc:docMk/>
              <pc:sldMasterMk cId="3653831248" sldId="2147483648"/>
              <pc:sldLayoutMk cId="3792403263" sldId="2147483665"/>
              <ac:picMk id="11" creationId="{2F663C3A-A960-E84F-81B3-BE5BCB578E9E}"/>
            </ac:picMkLst>
          </pc:picChg>
          <pc:picChg chg="add mod ord">
            <ac:chgData name="Manuel Sánchez" userId="2180821b70765b11" providerId="LiveId" clId="{F4F31C4F-21C7-44E5-8AA8-D679D4A726C2}" dt="2021-02-07T18:39:24.899" v="559" actId="688"/>
            <ac:picMkLst>
              <pc:docMk/>
              <pc:sldMasterMk cId="3653831248" sldId="2147483648"/>
              <pc:sldLayoutMk cId="3792403263" sldId="2147483665"/>
              <ac:picMk id="12" creationId="{03F3A255-DB92-40F2-A720-8A93ABBCD969}"/>
            </ac:picMkLst>
          </pc:picChg>
        </pc:sldLayoutChg>
        <pc:sldLayoutChg chg="delSp del mod">
          <pc:chgData name="Manuel Sánchez" userId="2180821b70765b11" providerId="LiveId" clId="{F4F31C4F-21C7-44E5-8AA8-D679D4A726C2}" dt="2021-02-07T16:16:38.804" v="484" actId="2696"/>
          <pc:sldLayoutMkLst>
            <pc:docMk/>
            <pc:sldMasterMk cId="3653831248" sldId="2147483648"/>
            <pc:sldLayoutMk cId="3763026964" sldId="2147483666"/>
          </pc:sldLayoutMkLst>
          <pc:picChg chg="del">
            <ac:chgData name="Manuel Sánchez" userId="2180821b70765b11" providerId="LiveId" clId="{F4F31C4F-21C7-44E5-8AA8-D679D4A726C2}" dt="2021-02-07T16:00:39.362" v="335" actId="478"/>
            <ac:picMkLst>
              <pc:docMk/>
              <pc:sldMasterMk cId="3653831248" sldId="2147483648"/>
              <pc:sldLayoutMk cId="3763026964" sldId="2147483666"/>
              <ac:picMk id="11" creationId="{2F663C3A-A960-E84F-81B3-BE5BCB578E9E}"/>
            </ac:picMkLst>
          </pc:picChg>
        </pc:sldLayoutChg>
        <pc:sldLayoutChg chg="modSp del mod">
          <pc:chgData name="Manuel Sánchez" userId="2180821b70765b11" providerId="LiveId" clId="{F4F31C4F-21C7-44E5-8AA8-D679D4A726C2}" dt="2021-02-07T16:15:54.976" v="481" actId="2696"/>
          <pc:sldLayoutMkLst>
            <pc:docMk/>
            <pc:sldMasterMk cId="3653831248" sldId="2147483648"/>
            <pc:sldLayoutMk cId="2045910844" sldId="2147483667"/>
          </pc:sldLayoutMkLst>
          <pc:spChg chg="mod">
            <ac:chgData name="Manuel Sánchez" userId="2180821b70765b11" providerId="LiveId" clId="{F4F31C4F-21C7-44E5-8AA8-D679D4A726C2}" dt="2021-02-07T16:13:49.974" v="457"/>
            <ac:spMkLst>
              <pc:docMk/>
              <pc:sldMasterMk cId="3653831248" sldId="2147483648"/>
              <pc:sldLayoutMk cId="2045910844" sldId="2147483667"/>
              <ac:spMk id="8" creationId="{18272690-7287-416B-8A94-44BB66DE741D}"/>
            </ac:spMkLst>
          </pc:spChg>
        </pc:sldLayoutChg>
      </pc:sldMasterChg>
    </pc:docChg>
  </pc:docChgLst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E10DF7-AA8B-4A18-85AB-51F625F0B79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AC3CAB-344E-49A6-8AC5-9CFBC3FAA2E3}">
      <dgm:prSet/>
      <dgm:spPr>
        <a:solidFill>
          <a:srgbClr val="7030A0"/>
        </a:solidFill>
      </dgm:spPr>
      <dgm:t>
        <a:bodyPr/>
        <a:lstStyle/>
        <a:p>
          <a:r>
            <a:rPr lang="es-ES" dirty="0"/>
            <a:t>Data </a:t>
          </a:r>
          <a:r>
            <a:rPr lang="es-ES" dirty="0" err="1"/>
            <a:t>gathering</a:t>
          </a:r>
          <a:endParaRPr lang="en-US" dirty="0"/>
        </a:p>
      </dgm:t>
    </dgm:pt>
    <dgm:pt modelId="{907EED85-F3C5-4EA3-8D46-E7AD33126285}" type="parTrans" cxnId="{43F6D6C2-9B8A-47D9-A711-AFE78AE08AB5}">
      <dgm:prSet/>
      <dgm:spPr/>
      <dgm:t>
        <a:bodyPr/>
        <a:lstStyle/>
        <a:p>
          <a:endParaRPr lang="en-US"/>
        </a:p>
      </dgm:t>
    </dgm:pt>
    <dgm:pt modelId="{5800907C-A1AA-400A-BA89-ED32DEDB178D}" type="sibTrans" cxnId="{43F6D6C2-9B8A-47D9-A711-AFE78AE08AB5}">
      <dgm:prSet/>
      <dgm:spPr/>
      <dgm:t>
        <a:bodyPr/>
        <a:lstStyle/>
        <a:p>
          <a:endParaRPr lang="en-US"/>
        </a:p>
      </dgm:t>
    </dgm:pt>
    <dgm:pt modelId="{D1EBBEF6-A949-4C45-9D1A-D736A6F207C3}">
      <dgm:prSet/>
      <dgm:spPr>
        <a:solidFill>
          <a:srgbClr val="7030A0"/>
        </a:solidFill>
      </dgm:spPr>
      <dgm:t>
        <a:bodyPr/>
        <a:lstStyle/>
        <a:p>
          <a:r>
            <a:rPr lang="es-ES" dirty="0"/>
            <a:t>Data </a:t>
          </a:r>
          <a:r>
            <a:rPr lang="es-ES" dirty="0" err="1"/>
            <a:t>wrangling</a:t>
          </a:r>
          <a:r>
            <a:rPr lang="es-ES" dirty="0"/>
            <a:t> </a:t>
          </a:r>
          <a:r>
            <a:rPr lang="es-ES" dirty="0" err="1"/>
            <a:t>or</a:t>
          </a:r>
          <a:r>
            <a:rPr lang="es-ES" dirty="0"/>
            <a:t> </a:t>
          </a:r>
          <a:r>
            <a:rPr lang="es-ES" dirty="0" err="1"/>
            <a:t>munging</a:t>
          </a:r>
          <a:endParaRPr lang="en-US" dirty="0"/>
        </a:p>
      </dgm:t>
    </dgm:pt>
    <dgm:pt modelId="{16A26E49-704D-4425-97E6-290DB0D97D5B}" type="parTrans" cxnId="{9ABFFED9-8E37-4859-A34B-7527293EEE0F}">
      <dgm:prSet/>
      <dgm:spPr/>
      <dgm:t>
        <a:bodyPr/>
        <a:lstStyle/>
        <a:p>
          <a:endParaRPr lang="en-US"/>
        </a:p>
      </dgm:t>
    </dgm:pt>
    <dgm:pt modelId="{75389ABE-478A-4FAC-8E70-83B3E89F3C5B}" type="sibTrans" cxnId="{9ABFFED9-8E37-4859-A34B-7527293EEE0F}">
      <dgm:prSet/>
      <dgm:spPr/>
      <dgm:t>
        <a:bodyPr/>
        <a:lstStyle/>
        <a:p>
          <a:endParaRPr lang="en-US"/>
        </a:p>
      </dgm:t>
    </dgm:pt>
    <dgm:pt modelId="{04E2B746-D1E9-43B8-9B62-4187852EA081}">
      <dgm:prSet/>
      <dgm:spPr>
        <a:solidFill>
          <a:srgbClr val="7030A0"/>
        </a:solidFill>
      </dgm:spPr>
      <dgm:t>
        <a:bodyPr/>
        <a:lstStyle/>
        <a:p>
          <a:r>
            <a:rPr lang="es-ES" dirty="0"/>
            <a:t>Data </a:t>
          </a:r>
          <a:r>
            <a:rPr lang="es-ES" dirty="0" err="1"/>
            <a:t>exploration</a:t>
          </a:r>
          <a:endParaRPr lang="en-US" dirty="0"/>
        </a:p>
      </dgm:t>
    </dgm:pt>
    <dgm:pt modelId="{D9833E36-2F66-4EF6-9580-41FCAF9F939C}" type="parTrans" cxnId="{6561C606-99E4-45E4-AF05-A5091851B922}">
      <dgm:prSet/>
      <dgm:spPr/>
      <dgm:t>
        <a:bodyPr/>
        <a:lstStyle/>
        <a:p>
          <a:endParaRPr lang="en-US"/>
        </a:p>
      </dgm:t>
    </dgm:pt>
    <dgm:pt modelId="{B2ADBD57-A207-4B70-893D-4E3412D54C24}" type="sibTrans" cxnId="{6561C606-99E4-45E4-AF05-A5091851B922}">
      <dgm:prSet/>
      <dgm:spPr/>
      <dgm:t>
        <a:bodyPr/>
        <a:lstStyle/>
        <a:p>
          <a:endParaRPr lang="en-US"/>
        </a:p>
      </dgm:t>
    </dgm:pt>
    <dgm:pt modelId="{3C021C62-4876-4CFD-B4EC-1EBA49A3AC42}">
      <dgm:prSet/>
      <dgm:spPr>
        <a:solidFill>
          <a:srgbClr val="7030A0"/>
        </a:solidFill>
      </dgm:spPr>
      <dgm:t>
        <a:bodyPr/>
        <a:lstStyle/>
        <a:p>
          <a:r>
            <a:rPr lang="es-ES"/>
            <a:t>Data visualization</a:t>
          </a:r>
          <a:endParaRPr lang="en-US" dirty="0"/>
        </a:p>
      </dgm:t>
    </dgm:pt>
    <dgm:pt modelId="{72DC11A6-55E8-4546-B638-3FD4FE9E0C9B}" type="parTrans" cxnId="{5083A765-4018-446D-8E66-7AAC50183A70}">
      <dgm:prSet/>
      <dgm:spPr/>
      <dgm:t>
        <a:bodyPr/>
        <a:lstStyle/>
        <a:p>
          <a:endParaRPr lang="en-US"/>
        </a:p>
      </dgm:t>
    </dgm:pt>
    <dgm:pt modelId="{A14C8729-A3E9-40E6-9AF4-5B93F4EF0A45}" type="sibTrans" cxnId="{5083A765-4018-446D-8E66-7AAC50183A70}">
      <dgm:prSet/>
      <dgm:spPr/>
      <dgm:t>
        <a:bodyPr/>
        <a:lstStyle/>
        <a:p>
          <a:endParaRPr lang="en-US"/>
        </a:p>
      </dgm:t>
    </dgm:pt>
    <dgm:pt modelId="{84132E43-DD76-436F-A7D7-724AFF8D9453}" type="pres">
      <dgm:prSet presAssocID="{C2E10DF7-AA8B-4A18-85AB-51F625F0B79F}" presName="cycle" presStyleCnt="0">
        <dgm:presLayoutVars>
          <dgm:dir/>
          <dgm:resizeHandles val="exact"/>
        </dgm:presLayoutVars>
      </dgm:prSet>
      <dgm:spPr/>
    </dgm:pt>
    <dgm:pt modelId="{B6710E98-D203-4FF0-8DA5-357CA600AA3E}" type="pres">
      <dgm:prSet presAssocID="{4BAC3CAB-344E-49A6-8AC5-9CFBC3FAA2E3}" presName="node" presStyleLbl="node1" presStyleIdx="0" presStyleCnt="4">
        <dgm:presLayoutVars>
          <dgm:bulletEnabled val="1"/>
        </dgm:presLayoutVars>
      </dgm:prSet>
      <dgm:spPr/>
    </dgm:pt>
    <dgm:pt modelId="{60C68BE2-CD7B-4E23-8727-FDBDA26D5A35}" type="pres">
      <dgm:prSet presAssocID="{5800907C-A1AA-400A-BA89-ED32DEDB178D}" presName="sibTrans" presStyleLbl="sibTrans2D1" presStyleIdx="0" presStyleCnt="4"/>
      <dgm:spPr/>
    </dgm:pt>
    <dgm:pt modelId="{07279AD6-4064-47C6-A1B9-356202C20500}" type="pres">
      <dgm:prSet presAssocID="{5800907C-A1AA-400A-BA89-ED32DEDB178D}" presName="connectorText" presStyleLbl="sibTrans2D1" presStyleIdx="0" presStyleCnt="4"/>
      <dgm:spPr/>
    </dgm:pt>
    <dgm:pt modelId="{6AAAA8F0-1751-49AB-9FD8-3DE2ABE7B404}" type="pres">
      <dgm:prSet presAssocID="{D1EBBEF6-A949-4C45-9D1A-D736A6F207C3}" presName="node" presStyleLbl="node1" presStyleIdx="1" presStyleCnt="4">
        <dgm:presLayoutVars>
          <dgm:bulletEnabled val="1"/>
        </dgm:presLayoutVars>
      </dgm:prSet>
      <dgm:spPr/>
    </dgm:pt>
    <dgm:pt modelId="{E639B427-7E7E-4EFA-8581-07E5B08D8F0B}" type="pres">
      <dgm:prSet presAssocID="{75389ABE-478A-4FAC-8E70-83B3E89F3C5B}" presName="sibTrans" presStyleLbl="sibTrans2D1" presStyleIdx="1" presStyleCnt="4"/>
      <dgm:spPr/>
    </dgm:pt>
    <dgm:pt modelId="{E389CA6F-F0EB-4BFC-A079-F30E53466735}" type="pres">
      <dgm:prSet presAssocID="{75389ABE-478A-4FAC-8E70-83B3E89F3C5B}" presName="connectorText" presStyleLbl="sibTrans2D1" presStyleIdx="1" presStyleCnt="4"/>
      <dgm:spPr/>
    </dgm:pt>
    <dgm:pt modelId="{A20C4D9A-B335-4E8C-98B1-ED2096E2B404}" type="pres">
      <dgm:prSet presAssocID="{04E2B746-D1E9-43B8-9B62-4187852EA081}" presName="node" presStyleLbl="node1" presStyleIdx="2" presStyleCnt="4">
        <dgm:presLayoutVars>
          <dgm:bulletEnabled val="1"/>
        </dgm:presLayoutVars>
      </dgm:prSet>
      <dgm:spPr/>
    </dgm:pt>
    <dgm:pt modelId="{500F535C-EBE3-4C8D-A96C-66A7A0684D9B}" type="pres">
      <dgm:prSet presAssocID="{B2ADBD57-A207-4B70-893D-4E3412D54C24}" presName="sibTrans" presStyleLbl="sibTrans2D1" presStyleIdx="2" presStyleCnt="4"/>
      <dgm:spPr/>
    </dgm:pt>
    <dgm:pt modelId="{A1B9D2CC-BB91-41FB-9806-1AE0DE313DA0}" type="pres">
      <dgm:prSet presAssocID="{B2ADBD57-A207-4B70-893D-4E3412D54C24}" presName="connectorText" presStyleLbl="sibTrans2D1" presStyleIdx="2" presStyleCnt="4"/>
      <dgm:spPr/>
    </dgm:pt>
    <dgm:pt modelId="{74722EFF-7238-4F3A-97F2-7C9D69805CBC}" type="pres">
      <dgm:prSet presAssocID="{3C021C62-4876-4CFD-B4EC-1EBA49A3AC42}" presName="node" presStyleLbl="node1" presStyleIdx="3" presStyleCnt="4">
        <dgm:presLayoutVars>
          <dgm:bulletEnabled val="1"/>
        </dgm:presLayoutVars>
      </dgm:prSet>
      <dgm:spPr/>
    </dgm:pt>
    <dgm:pt modelId="{DC9307C7-9173-43A6-87D7-39CC15336D12}" type="pres">
      <dgm:prSet presAssocID="{A14C8729-A3E9-40E6-9AF4-5B93F4EF0A45}" presName="sibTrans" presStyleLbl="sibTrans2D1" presStyleIdx="3" presStyleCnt="4"/>
      <dgm:spPr/>
    </dgm:pt>
    <dgm:pt modelId="{28AA95BB-B107-45D0-8302-3B3E479FB2AD}" type="pres">
      <dgm:prSet presAssocID="{A14C8729-A3E9-40E6-9AF4-5B93F4EF0A45}" presName="connectorText" presStyleLbl="sibTrans2D1" presStyleIdx="3" presStyleCnt="4"/>
      <dgm:spPr/>
    </dgm:pt>
  </dgm:ptLst>
  <dgm:cxnLst>
    <dgm:cxn modelId="{6561C606-99E4-45E4-AF05-A5091851B922}" srcId="{C2E10DF7-AA8B-4A18-85AB-51F625F0B79F}" destId="{04E2B746-D1E9-43B8-9B62-4187852EA081}" srcOrd="2" destOrd="0" parTransId="{D9833E36-2F66-4EF6-9580-41FCAF9F939C}" sibTransId="{B2ADBD57-A207-4B70-893D-4E3412D54C24}"/>
    <dgm:cxn modelId="{12BADF17-B53A-4EB9-AFBD-B8ADB9AF8CBC}" type="presOf" srcId="{A14C8729-A3E9-40E6-9AF4-5B93F4EF0A45}" destId="{28AA95BB-B107-45D0-8302-3B3E479FB2AD}" srcOrd="1" destOrd="0" presId="urn:microsoft.com/office/officeart/2005/8/layout/cycle2"/>
    <dgm:cxn modelId="{F696981A-C96F-4BFE-A868-5830B2D8D36D}" type="presOf" srcId="{4BAC3CAB-344E-49A6-8AC5-9CFBC3FAA2E3}" destId="{B6710E98-D203-4FF0-8DA5-357CA600AA3E}" srcOrd="0" destOrd="0" presId="urn:microsoft.com/office/officeart/2005/8/layout/cycle2"/>
    <dgm:cxn modelId="{7DD1D91C-817B-4397-8210-3E67B74519CE}" type="presOf" srcId="{75389ABE-478A-4FAC-8E70-83B3E89F3C5B}" destId="{E389CA6F-F0EB-4BFC-A079-F30E53466735}" srcOrd="1" destOrd="0" presId="urn:microsoft.com/office/officeart/2005/8/layout/cycle2"/>
    <dgm:cxn modelId="{D6EC391E-C0DC-442A-9AB1-CD2E4364A32F}" type="presOf" srcId="{B2ADBD57-A207-4B70-893D-4E3412D54C24}" destId="{500F535C-EBE3-4C8D-A96C-66A7A0684D9B}" srcOrd="0" destOrd="0" presId="urn:microsoft.com/office/officeart/2005/8/layout/cycle2"/>
    <dgm:cxn modelId="{041A302B-593D-48B1-9919-AE2A2B1AEE94}" type="presOf" srcId="{D1EBBEF6-A949-4C45-9D1A-D736A6F207C3}" destId="{6AAAA8F0-1751-49AB-9FD8-3DE2ABE7B404}" srcOrd="0" destOrd="0" presId="urn:microsoft.com/office/officeart/2005/8/layout/cycle2"/>
    <dgm:cxn modelId="{72731B2D-2477-4C7F-85C5-13F206BD2E69}" type="presOf" srcId="{C2E10DF7-AA8B-4A18-85AB-51F625F0B79F}" destId="{84132E43-DD76-436F-A7D7-724AFF8D9453}" srcOrd="0" destOrd="0" presId="urn:microsoft.com/office/officeart/2005/8/layout/cycle2"/>
    <dgm:cxn modelId="{DA182663-8BD7-4EC5-AC90-B10A21780B66}" type="presOf" srcId="{75389ABE-478A-4FAC-8E70-83B3E89F3C5B}" destId="{E639B427-7E7E-4EFA-8581-07E5B08D8F0B}" srcOrd="0" destOrd="0" presId="urn:microsoft.com/office/officeart/2005/8/layout/cycle2"/>
    <dgm:cxn modelId="{5083A765-4018-446D-8E66-7AAC50183A70}" srcId="{C2E10DF7-AA8B-4A18-85AB-51F625F0B79F}" destId="{3C021C62-4876-4CFD-B4EC-1EBA49A3AC42}" srcOrd="3" destOrd="0" parTransId="{72DC11A6-55E8-4546-B638-3FD4FE9E0C9B}" sibTransId="{A14C8729-A3E9-40E6-9AF4-5B93F4EF0A45}"/>
    <dgm:cxn modelId="{0811DE95-5FDE-4916-A60A-EAC7B625591D}" type="presOf" srcId="{3C021C62-4876-4CFD-B4EC-1EBA49A3AC42}" destId="{74722EFF-7238-4F3A-97F2-7C9D69805CBC}" srcOrd="0" destOrd="0" presId="urn:microsoft.com/office/officeart/2005/8/layout/cycle2"/>
    <dgm:cxn modelId="{963D17A0-B401-4395-8C51-53D4DAB97B08}" type="presOf" srcId="{04E2B746-D1E9-43B8-9B62-4187852EA081}" destId="{A20C4D9A-B335-4E8C-98B1-ED2096E2B404}" srcOrd="0" destOrd="0" presId="urn:microsoft.com/office/officeart/2005/8/layout/cycle2"/>
    <dgm:cxn modelId="{DD95D6A1-8FF5-41C0-83DB-1E7C7AD9BF91}" type="presOf" srcId="{5800907C-A1AA-400A-BA89-ED32DEDB178D}" destId="{60C68BE2-CD7B-4E23-8727-FDBDA26D5A35}" srcOrd="0" destOrd="0" presId="urn:microsoft.com/office/officeart/2005/8/layout/cycle2"/>
    <dgm:cxn modelId="{FC35C0C2-F686-4125-9C84-C097BF4B823D}" type="presOf" srcId="{5800907C-A1AA-400A-BA89-ED32DEDB178D}" destId="{07279AD6-4064-47C6-A1B9-356202C20500}" srcOrd="1" destOrd="0" presId="urn:microsoft.com/office/officeart/2005/8/layout/cycle2"/>
    <dgm:cxn modelId="{43F6D6C2-9B8A-47D9-A711-AFE78AE08AB5}" srcId="{C2E10DF7-AA8B-4A18-85AB-51F625F0B79F}" destId="{4BAC3CAB-344E-49A6-8AC5-9CFBC3FAA2E3}" srcOrd="0" destOrd="0" parTransId="{907EED85-F3C5-4EA3-8D46-E7AD33126285}" sibTransId="{5800907C-A1AA-400A-BA89-ED32DEDB178D}"/>
    <dgm:cxn modelId="{9ABFFED9-8E37-4859-A34B-7527293EEE0F}" srcId="{C2E10DF7-AA8B-4A18-85AB-51F625F0B79F}" destId="{D1EBBEF6-A949-4C45-9D1A-D736A6F207C3}" srcOrd="1" destOrd="0" parTransId="{16A26E49-704D-4425-97E6-290DB0D97D5B}" sibTransId="{75389ABE-478A-4FAC-8E70-83B3E89F3C5B}"/>
    <dgm:cxn modelId="{1570AFE2-6A90-496A-B9BC-7429DA2D9428}" type="presOf" srcId="{B2ADBD57-A207-4B70-893D-4E3412D54C24}" destId="{A1B9D2CC-BB91-41FB-9806-1AE0DE313DA0}" srcOrd="1" destOrd="0" presId="urn:microsoft.com/office/officeart/2005/8/layout/cycle2"/>
    <dgm:cxn modelId="{00200BF0-0DEB-4C3C-B72B-C81D6D190A3D}" type="presOf" srcId="{A14C8729-A3E9-40E6-9AF4-5B93F4EF0A45}" destId="{DC9307C7-9173-43A6-87D7-39CC15336D12}" srcOrd="0" destOrd="0" presId="urn:microsoft.com/office/officeart/2005/8/layout/cycle2"/>
    <dgm:cxn modelId="{46081B3B-5CA7-43A7-8104-9DC9E6555CC5}" type="presParOf" srcId="{84132E43-DD76-436F-A7D7-724AFF8D9453}" destId="{B6710E98-D203-4FF0-8DA5-357CA600AA3E}" srcOrd="0" destOrd="0" presId="urn:microsoft.com/office/officeart/2005/8/layout/cycle2"/>
    <dgm:cxn modelId="{DDF4EA8A-6915-438C-B561-373C8DF73BD1}" type="presParOf" srcId="{84132E43-DD76-436F-A7D7-724AFF8D9453}" destId="{60C68BE2-CD7B-4E23-8727-FDBDA26D5A35}" srcOrd="1" destOrd="0" presId="urn:microsoft.com/office/officeart/2005/8/layout/cycle2"/>
    <dgm:cxn modelId="{D8EF5CAB-7FF6-4361-AF07-08FDD3F53596}" type="presParOf" srcId="{60C68BE2-CD7B-4E23-8727-FDBDA26D5A35}" destId="{07279AD6-4064-47C6-A1B9-356202C20500}" srcOrd="0" destOrd="0" presId="urn:microsoft.com/office/officeart/2005/8/layout/cycle2"/>
    <dgm:cxn modelId="{72EC27D9-45BE-4BF3-BE48-93E896D0BC35}" type="presParOf" srcId="{84132E43-DD76-436F-A7D7-724AFF8D9453}" destId="{6AAAA8F0-1751-49AB-9FD8-3DE2ABE7B404}" srcOrd="2" destOrd="0" presId="urn:microsoft.com/office/officeart/2005/8/layout/cycle2"/>
    <dgm:cxn modelId="{8A5D04BA-6D3A-4C9D-8A9E-FAAEB0552BA5}" type="presParOf" srcId="{84132E43-DD76-436F-A7D7-724AFF8D9453}" destId="{E639B427-7E7E-4EFA-8581-07E5B08D8F0B}" srcOrd="3" destOrd="0" presId="urn:microsoft.com/office/officeart/2005/8/layout/cycle2"/>
    <dgm:cxn modelId="{ECAD2E05-96A5-40D5-BB2D-2835E4F4FE33}" type="presParOf" srcId="{E639B427-7E7E-4EFA-8581-07E5B08D8F0B}" destId="{E389CA6F-F0EB-4BFC-A079-F30E53466735}" srcOrd="0" destOrd="0" presId="urn:microsoft.com/office/officeart/2005/8/layout/cycle2"/>
    <dgm:cxn modelId="{2B200C81-4D11-488E-B641-80234DAA6738}" type="presParOf" srcId="{84132E43-DD76-436F-A7D7-724AFF8D9453}" destId="{A20C4D9A-B335-4E8C-98B1-ED2096E2B404}" srcOrd="4" destOrd="0" presId="urn:microsoft.com/office/officeart/2005/8/layout/cycle2"/>
    <dgm:cxn modelId="{FCBE780D-85FF-410A-93A0-3765767D1581}" type="presParOf" srcId="{84132E43-DD76-436F-A7D7-724AFF8D9453}" destId="{500F535C-EBE3-4C8D-A96C-66A7A0684D9B}" srcOrd="5" destOrd="0" presId="urn:microsoft.com/office/officeart/2005/8/layout/cycle2"/>
    <dgm:cxn modelId="{33396330-C295-4FC8-9BA9-A510BA0E7FCE}" type="presParOf" srcId="{500F535C-EBE3-4C8D-A96C-66A7A0684D9B}" destId="{A1B9D2CC-BB91-41FB-9806-1AE0DE313DA0}" srcOrd="0" destOrd="0" presId="urn:microsoft.com/office/officeart/2005/8/layout/cycle2"/>
    <dgm:cxn modelId="{578200E3-0333-43B2-853C-9400E7318C14}" type="presParOf" srcId="{84132E43-DD76-436F-A7D7-724AFF8D9453}" destId="{74722EFF-7238-4F3A-97F2-7C9D69805CBC}" srcOrd="6" destOrd="0" presId="urn:microsoft.com/office/officeart/2005/8/layout/cycle2"/>
    <dgm:cxn modelId="{28DA51B3-176B-48A2-AA64-88A162F66CFB}" type="presParOf" srcId="{84132E43-DD76-436F-A7D7-724AFF8D9453}" destId="{DC9307C7-9173-43A6-87D7-39CC15336D12}" srcOrd="7" destOrd="0" presId="urn:microsoft.com/office/officeart/2005/8/layout/cycle2"/>
    <dgm:cxn modelId="{490F8551-C7A5-4E1D-A2EE-F2099B01426B}" type="presParOf" srcId="{DC9307C7-9173-43A6-87D7-39CC15336D12}" destId="{28AA95BB-B107-45D0-8302-3B3E479FB2A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10E98-D203-4FF0-8DA5-357CA600AA3E}">
      <dsp:nvSpPr>
        <dsp:cNvPr id="0" name=""/>
        <dsp:cNvSpPr/>
      </dsp:nvSpPr>
      <dsp:spPr>
        <a:xfrm>
          <a:off x="4562065" y="1117"/>
          <a:ext cx="1391468" cy="1391468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Data </a:t>
          </a:r>
          <a:r>
            <a:rPr lang="es-ES" sz="1400" kern="1200" dirty="0" err="1"/>
            <a:t>gathering</a:t>
          </a:r>
          <a:endParaRPr lang="en-US" sz="1400" kern="1200" dirty="0"/>
        </a:p>
      </dsp:txBody>
      <dsp:txXfrm>
        <a:off x="4765841" y="204893"/>
        <a:ext cx="983916" cy="983916"/>
      </dsp:txXfrm>
    </dsp:sp>
    <dsp:sp modelId="{60C68BE2-CD7B-4E23-8727-FDBDA26D5A35}">
      <dsp:nvSpPr>
        <dsp:cNvPr id="0" name=""/>
        <dsp:cNvSpPr/>
      </dsp:nvSpPr>
      <dsp:spPr>
        <a:xfrm rot="2700000">
          <a:off x="5804312" y="1194026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820609" y="1248606"/>
        <a:ext cx="259661" cy="281772"/>
      </dsp:txXfrm>
    </dsp:sp>
    <dsp:sp modelId="{6AAAA8F0-1751-49AB-9FD8-3DE2ABE7B404}">
      <dsp:nvSpPr>
        <dsp:cNvPr id="0" name=""/>
        <dsp:cNvSpPr/>
      </dsp:nvSpPr>
      <dsp:spPr>
        <a:xfrm>
          <a:off x="6040882" y="1479934"/>
          <a:ext cx="1391468" cy="1391468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Data </a:t>
          </a:r>
          <a:r>
            <a:rPr lang="es-ES" sz="1400" kern="1200" dirty="0" err="1"/>
            <a:t>wrangling</a:t>
          </a:r>
          <a:r>
            <a:rPr lang="es-ES" sz="1400" kern="1200" dirty="0"/>
            <a:t> </a:t>
          </a:r>
          <a:r>
            <a:rPr lang="es-ES" sz="1400" kern="1200" dirty="0" err="1"/>
            <a:t>or</a:t>
          </a:r>
          <a:r>
            <a:rPr lang="es-ES" sz="1400" kern="1200" dirty="0"/>
            <a:t> </a:t>
          </a:r>
          <a:r>
            <a:rPr lang="es-ES" sz="1400" kern="1200" dirty="0" err="1"/>
            <a:t>munging</a:t>
          </a:r>
          <a:endParaRPr lang="en-US" sz="1400" kern="1200" dirty="0"/>
        </a:p>
      </dsp:txBody>
      <dsp:txXfrm>
        <a:off x="6244658" y="1683710"/>
        <a:ext cx="983916" cy="983916"/>
      </dsp:txXfrm>
    </dsp:sp>
    <dsp:sp modelId="{E639B427-7E7E-4EFA-8581-07E5B08D8F0B}">
      <dsp:nvSpPr>
        <dsp:cNvPr id="0" name=""/>
        <dsp:cNvSpPr/>
      </dsp:nvSpPr>
      <dsp:spPr>
        <a:xfrm rot="8100000">
          <a:off x="5819159" y="2672843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5914145" y="2727423"/>
        <a:ext cx="259661" cy="281772"/>
      </dsp:txXfrm>
    </dsp:sp>
    <dsp:sp modelId="{A20C4D9A-B335-4E8C-98B1-ED2096E2B404}">
      <dsp:nvSpPr>
        <dsp:cNvPr id="0" name=""/>
        <dsp:cNvSpPr/>
      </dsp:nvSpPr>
      <dsp:spPr>
        <a:xfrm>
          <a:off x="4562065" y="2958751"/>
          <a:ext cx="1391468" cy="1391468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Data </a:t>
          </a:r>
          <a:r>
            <a:rPr lang="es-ES" sz="1400" kern="1200" dirty="0" err="1"/>
            <a:t>exploration</a:t>
          </a:r>
          <a:endParaRPr lang="en-US" sz="1400" kern="1200" dirty="0"/>
        </a:p>
      </dsp:txBody>
      <dsp:txXfrm>
        <a:off x="4765841" y="3162527"/>
        <a:ext cx="983916" cy="983916"/>
      </dsp:txXfrm>
    </dsp:sp>
    <dsp:sp modelId="{500F535C-EBE3-4C8D-A96C-66A7A0684D9B}">
      <dsp:nvSpPr>
        <dsp:cNvPr id="0" name=""/>
        <dsp:cNvSpPr/>
      </dsp:nvSpPr>
      <dsp:spPr>
        <a:xfrm rot="13500000">
          <a:off x="4340342" y="2687690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435328" y="2820958"/>
        <a:ext cx="259661" cy="281772"/>
      </dsp:txXfrm>
    </dsp:sp>
    <dsp:sp modelId="{74722EFF-7238-4F3A-97F2-7C9D69805CBC}">
      <dsp:nvSpPr>
        <dsp:cNvPr id="0" name=""/>
        <dsp:cNvSpPr/>
      </dsp:nvSpPr>
      <dsp:spPr>
        <a:xfrm>
          <a:off x="3083248" y="1479934"/>
          <a:ext cx="1391468" cy="1391468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Data visualization</a:t>
          </a:r>
          <a:endParaRPr lang="en-US" sz="1400" kern="1200" dirty="0"/>
        </a:p>
      </dsp:txBody>
      <dsp:txXfrm>
        <a:off x="3287024" y="1683710"/>
        <a:ext cx="983916" cy="983916"/>
      </dsp:txXfrm>
    </dsp:sp>
    <dsp:sp modelId="{DC9307C7-9173-43A6-87D7-39CC15336D12}">
      <dsp:nvSpPr>
        <dsp:cNvPr id="0" name=""/>
        <dsp:cNvSpPr/>
      </dsp:nvSpPr>
      <dsp:spPr>
        <a:xfrm rot="18900000">
          <a:off x="4325495" y="1208873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41792" y="1342141"/>
        <a:ext cx="259661" cy="281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26/02/2021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26/02/2021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26/02/2021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26/02/2021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26/02/2021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28" y="4671367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26/02/2021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lbertocairo.com/#:~:text=Charts%20lie%20in%20a%20variety,our%20employers%20present%20each%20day." TargetMode="External"/><Relationship Id="rId2" Type="http://schemas.openxmlformats.org/officeDocument/2006/relationships/hyperlink" Target="http://www.storytellingwithdata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3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27/02/2021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Data Visualization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with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Power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Bi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Francisco Cruzado Perni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Development Architect @ AnalyticAlways</a:t>
            </a:r>
          </a:p>
          <a:p>
            <a:pPr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Associate Professor @ IE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6" y="6122413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@ocoloco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2: </a:t>
            </a:r>
            <a:r>
              <a:rPr lang="es-ES" dirty="0" err="1"/>
              <a:t>Initial</a:t>
            </a:r>
            <a:r>
              <a:rPr lang="es-ES" dirty="0"/>
              <a:t> </a:t>
            </a:r>
            <a:r>
              <a:rPr lang="es-ES" dirty="0" err="1"/>
              <a:t>Dashboard</a:t>
            </a:r>
            <a:endParaRPr lang="es-ES" dirty="0"/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17891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Data Visualization in Five </a:t>
            </a:r>
            <a:r>
              <a:rPr lang="es-ES" dirty="0" err="1"/>
              <a:t>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Context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Visual Display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Declutter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Focus attention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Narrative structure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9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Who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Your audience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You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What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Action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Mechanism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Tone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Storyboarding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2050" name="Picture 2" descr="Content vs Context: What's More Important | by Erin Ashley Simon | Medium">
            <a:extLst>
              <a:ext uri="{FF2B5EF4-FFF2-40B4-BE49-F238E27FC236}">
                <a16:creationId xmlns:a16="http://schemas.microsoft.com/office/drawing/2014/main" id="{4B6C83DC-EBFD-4409-960C-4598F738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56" y="2331866"/>
            <a:ext cx="4792744" cy="21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0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D3EDC3-69F0-4498-8C68-E325A6C1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097" y="3311212"/>
            <a:ext cx="3660654" cy="2931952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Display</a:t>
            </a:r>
            <a:endParaRPr lang="es-E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602E24D-FE52-461A-89E2-E2008A70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" y="1521831"/>
            <a:ext cx="6015087" cy="377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1B327-854B-4A45-B008-DA314C83FCE2}"/>
              </a:ext>
            </a:extLst>
          </p:cNvPr>
          <p:cNvSpPr txBox="1"/>
          <p:nvPr/>
        </p:nvSpPr>
        <p:spPr>
          <a:xfrm>
            <a:off x="838199" y="6095223"/>
            <a:ext cx="6737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61B64"/>
                </a:solidFill>
              </a:rPr>
              <a:t>Source: </a:t>
            </a:r>
            <a:r>
              <a:rPr lang="en-US" sz="1000" dirty="0" err="1">
                <a:solidFill>
                  <a:srgbClr val="561B64"/>
                </a:solidFill>
              </a:rPr>
              <a:t>Nussbaumer</a:t>
            </a:r>
            <a:r>
              <a:rPr lang="en-US" sz="1000" dirty="0">
                <a:solidFill>
                  <a:srgbClr val="561B64"/>
                </a:solidFill>
              </a:rPr>
              <a:t> </a:t>
            </a:r>
            <a:r>
              <a:rPr lang="en-US" sz="1000" dirty="0" err="1">
                <a:solidFill>
                  <a:srgbClr val="561B64"/>
                </a:solidFill>
              </a:rPr>
              <a:t>Knaflic</a:t>
            </a:r>
            <a:r>
              <a:rPr lang="en-US" sz="1000" dirty="0">
                <a:solidFill>
                  <a:srgbClr val="561B64"/>
                </a:solidFill>
              </a:rPr>
              <a:t>, Cole.  </a:t>
            </a:r>
            <a:r>
              <a:rPr lang="en-US" sz="1000" b="1" i="1" dirty="0">
                <a:solidFill>
                  <a:srgbClr val="561B64"/>
                </a:solidFill>
              </a:rPr>
              <a:t>Storytelling with data: a data visualization guide for business professionals</a:t>
            </a:r>
            <a:r>
              <a:rPr lang="en-US" sz="1000" dirty="0">
                <a:solidFill>
                  <a:srgbClr val="561B64"/>
                </a:solidFill>
              </a:rPr>
              <a:t> (Wiley 2015).</a:t>
            </a:r>
            <a:endParaRPr lang="es-ES" sz="1000" dirty="0">
              <a:solidFill>
                <a:srgbClr val="561B6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A3DDC-ABD3-494A-BE73-BC52330CF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097" y="1298053"/>
            <a:ext cx="17811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3: I </a:t>
            </a:r>
            <a:r>
              <a:rPr lang="es-ES" dirty="0" err="1"/>
              <a:t>hate</a:t>
            </a:r>
            <a:r>
              <a:rPr lang="es-ES" dirty="0"/>
              <a:t> pies!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2880698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Demo 4: </a:t>
            </a:r>
            <a:r>
              <a:rPr lang="es-ES" sz="3200" dirty="0" err="1"/>
              <a:t>Displaying</a:t>
            </a:r>
            <a:r>
              <a:rPr lang="es-ES" sz="3200" dirty="0"/>
              <a:t> </a:t>
            </a:r>
            <a:r>
              <a:rPr lang="es-ES" sz="3200" dirty="0" err="1"/>
              <a:t>geographical</a:t>
            </a:r>
            <a:r>
              <a:rPr lang="es-ES" sz="3200" dirty="0"/>
              <a:t> data … </a:t>
            </a:r>
            <a:r>
              <a:rPr lang="es-ES" sz="3200" dirty="0" err="1"/>
              <a:t>Always</a:t>
            </a:r>
            <a:r>
              <a:rPr lang="es-ES" sz="3200" dirty="0"/>
              <a:t> in a </a:t>
            </a:r>
            <a:r>
              <a:rPr lang="es-ES" sz="3200" dirty="0" err="1"/>
              <a:t>map</a:t>
            </a:r>
            <a:r>
              <a:rPr lang="es-ES" sz="3200" dirty="0"/>
              <a:t>?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288793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Declutter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7A3BA6C3-B1D2-4E63-966B-5C99960CDD40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Cognitive load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Reduce the effort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Clutter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Reduce the noise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1026" name="Picture 2" descr="How clutter affects your health - ABC News">
            <a:extLst>
              <a:ext uri="{FF2B5EF4-FFF2-40B4-BE49-F238E27FC236}">
                <a16:creationId xmlns:a16="http://schemas.microsoft.com/office/drawing/2014/main" id="{AB74CF8A-70D6-438F-B885-3E811069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234" y="1788872"/>
            <a:ext cx="5831566" cy="32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90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Declutter – General rules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7A3BA6C3-B1D2-4E63-966B-5C99960CDD40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1084003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Remove gridlines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Remove chart border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Remove point markers on data series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Clean up horizontal axis, a.k.a. x-axis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Label series directly and remove legend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Remove unused space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Insert legend information directly on visualization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405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5: </a:t>
            </a:r>
            <a:r>
              <a:rPr lang="es-ES" dirty="0" err="1"/>
              <a:t>Cleaning</a:t>
            </a:r>
            <a:r>
              <a:rPr lang="es-ES" dirty="0"/>
              <a:t> up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house</a:t>
            </a:r>
            <a:endParaRPr lang="es-ES" dirty="0"/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4657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attention</a:t>
            </a:r>
            <a:endParaRPr lang="es-ES" dirty="0"/>
          </a:p>
        </p:txBody>
      </p:sp>
      <p:pic>
        <p:nvPicPr>
          <p:cNvPr id="3074" name="Picture 2" descr="How to focus: The 5 key elements for attention management, focus, and flow">
            <a:extLst>
              <a:ext uri="{FF2B5EF4-FFF2-40B4-BE49-F238E27FC236}">
                <a16:creationId xmlns:a16="http://schemas.microsoft.com/office/drawing/2014/main" id="{B5117E73-0723-4C59-84DA-861976BE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2686049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4">
            <a:extLst>
              <a:ext uri="{FF2B5EF4-FFF2-40B4-BE49-F238E27FC236}">
                <a16:creationId xmlns:a16="http://schemas.microsoft.com/office/drawing/2014/main" id="{71ADF497-6DD5-40A6-8D5B-E18EE9C4DD6C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Pre-attentive attributes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Color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Form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Size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Position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290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360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attention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2252F-A6BA-4F51-804A-AABD24FB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89" y="1709291"/>
            <a:ext cx="5109521" cy="3439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FEA7E-10F2-4087-997C-64C760604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824" y="1709291"/>
            <a:ext cx="5316976" cy="343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n-US" dirty="0"/>
              <a:t>Focus attention</a:t>
            </a:r>
            <a:endParaRPr lang="es-ES" dirty="0"/>
          </a:p>
        </p:txBody>
      </p:sp>
      <p:pic>
        <p:nvPicPr>
          <p:cNvPr id="6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835F8068-2946-4727-A643-4D98E0037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7" y="1298575"/>
            <a:ext cx="7019925" cy="417839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3AC39D-0E63-44E1-9A0C-219F681BCC73}"/>
              </a:ext>
            </a:extLst>
          </p:cNvPr>
          <p:cNvSpPr txBox="1"/>
          <p:nvPr/>
        </p:nvSpPr>
        <p:spPr>
          <a:xfrm>
            <a:off x="2984664" y="6019809"/>
            <a:ext cx="6222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61B64"/>
                </a:solidFill>
              </a:rPr>
              <a:t>Source: Few, Stephen</a:t>
            </a:r>
            <a:r>
              <a:rPr lang="en-US" sz="1000" b="1" i="1" dirty="0">
                <a:solidFill>
                  <a:srgbClr val="561B64"/>
                </a:solidFill>
              </a:rPr>
              <a:t> Show Me the Numbers: Designing Tables and Graphs to Enlighten </a:t>
            </a:r>
            <a:r>
              <a:rPr lang="en-US" sz="1000" dirty="0">
                <a:solidFill>
                  <a:srgbClr val="561B64"/>
                </a:solidFill>
              </a:rPr>
              <a:t>(Analytics Press, 2012).</a:t>
            </a:r>
            <a:endParaRPr lang="es-ES" sz="1000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368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n-US" dirty="0"/>
              <a:t>Focus attention</a:t>
            </a:r>
            <a:endParaRPr lang="es-E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4F085C-96B2-4961-880B-0FE8F9DD4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61B64"/>
                </a:solidFill>
              </a:rPr>
              <a:t>Seven suggestions about color:</a:t>
            </a:r>
          </a:p>
          <a:p>
            <a:r>
              <a:rPr lang="en-US" dirty="0">
                <a:solidFill>
                  <a:srgbClr val="561B64"/>
                </a:solidFill>
              </a:rPr>
              <a:t>Color grabs attention.</a:t>
            </a:r>
          </a:p>
          <a:p>
            <a:r>
              <a:rPr lang="en-US" dirty="0">
                <a:solidFill>
                  <a:srgbClr val="561B64"/>
                </a:solidFill>
              </a:rPr>
              <a:t>Color can signal where to look.</a:t>
            </a:r>
          </a:p>
          <a:p>
            <a:r>
              <a:rPr lang="en-US" dirty="0">
                <a:solidFill>
                  <a:srgbClr val="561B64"/>
                </a:solidFill>
              </a:rPr>
              <a:t>Color should be used sparingly.</a:t>
            </a:r>
          </a:p>
          <a:p>
            <a:r>
              <a:rPr lang="en-US" dirty="0">
                <a:solidFill>
                  <a:srgbClr val="561B64"/>
                </a:solidFill>
              </a:rPr>
              <a:t>Color can carry quantitative value.</a:t>
            </a:r>
          </a:p>
          <a:p>
            <a:r>
              <a:rPr lang="en-US" dirty="0">
                <a:solidFill>
                  <a:srgbClr val="561B64"/>
                </a:solidFill>
              </a:rPr>
              <a:t>Color carries tone and meaning.</a:t>
            </a:r>
          </a:p>
          <a:p>
            <a:r>
              <a:rPr lang="en-US" dirty="0">
                <a:solidFill>
                  <a:srgbClr val="561B64"/>
                </a:solidFill>
              </a:rPr>
              <a:t>Not everyone sees color.</a:t>
            </a:r>
          </a:p>
          <a:p>
            <a:r>
              <a:rPr lang="en-US" dirty="0">
                <a:solidFill>
                  <a:srgbClr val="561B64"/>
                </a:solidFill>
              </a:rPr>
              <a:t>Color should be used consistently.</a:t>
            </a:r>
          </a:p>
        </p:txBody>
      </p:sp>
    </p:spTree>
    <p:extLst>
      <p:ext uri="{BB962C8B-B14F-4D97-AF65-F5344CB8AC3E}">
        <p14:creationId xmlns:p14="http://schemas.microsoft.com/office/powerpoint/2010/main" val="3524730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6: Highlighting insights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58238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structure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Constructing the story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Beginning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Middle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End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25" y="1976585"/>
            <a:ext cx="5178175" cy="29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39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05.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Alternative</a:t>
            </a:r>
            <a:r>
              <a:rPr lang="es-ES" dirty="0"/>
              <a:t> </a:t>
            </a:r>
            <a:r>
              <a:rPr lang="es-ES" dirty="0" err="1"/>
              <a:t>Dashboard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solidFill>
                  <a:srgbClr val="561B64"/>
                </a:solidFill>
              </a:rPr>
              <a:t>Follow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concepts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seen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before</a:t>
            </a:r>
            <a:endParaRPr lang="es-ES" dirty="0">
              <a:solidFill>
                <a:srgbClr val="561B64"/>
              </a:solidFill>
            </a:endParaRPr>
          </a:p>
          <a:p>
            <a:r>
              <a:rPr lang="es-ES" dirty="0">
                <a:solidFill>
                  <a:srgbClr val="561B64"/>
                </a:solidFill>
              </a:rPr>
              <a:t>Use </a:t>
            </a:r>
            <a:r>
              <a:rPr lang="es-ES" dirty="0" err="1">
                <a:solidFill>
                  <a:srgbClr val="561B64"/>
                </a:solidFill>
              </a:rPr>
              <a:t>existing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KPIs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to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filter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other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visualizations</a:t>
            </a:r>
            <a:endParaRPr lang="es-ES" dirty="0">
              <a:solidFill>
                <a:srgbClr val="561B64"/>
              </a:solidFill>
            </a:endParaRPr>
          </a:p>
          <a:p>
            <a:r>
              <a:rPr lang="es-ES" dirty="0" err="1">
                <a:solidFill>
                  <a:srgbClr val="561B64"/>
                </a:solidFill>
              </a:rPr>
              <a:t>Effective</a:t>
            </a:r>
            <a:r>
              <a:rPr lang="es-ES" dirty="0">
                <a:solidFill>
                  <a:srgbClr val="561B64"/>
                </a:solidFill>
              </a:rPr>
              <a:t> use </a:t>
            </a:r>
            <a:r>
              <a:rPr lang="es-ES" dirty="0" err="1">
                <a:solidFill>
                  <a:srgbClr val="561B64"/>
                </a:solidFill>
              </a:rPr>
              <a:t>of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space</a:t>
            </a:r>
            <a:endParaRPr lang="es-ES" dirty="0">
              <a:solidFill>
                <a:srgbClr val="561B64"/>
              </a:solidFill>
            </a:endParaRPr>
          </a:p>
          <a:p>
            <a:r>
              <a:rPr lang="es-ES" dirty="0" err="1">
                <a:solidFill>
                  <a:srgbClr val="561B64"/>
                </a:solidFill>
              </a:rPr>
              <a:t>Every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element</a:t>
            </a:r>
            <a:r>
              <a:rPr lang="es-ES" dirty="0">
                <a:solidFill>
                  <a:srgbClr val="561B64"/>
                </a:solidFill>
              </a:rPr>
              <a:t> MUST </a:t>
            </a:r>
            <a:r>
              <a:rPr lang="es-ES" dirty="0" err="1">
                <a:solidFill>
                  <a:srgbClr val="561B64"/>
                </a:solidFill>
              </a:rPr>
              <a:t>have</a:t>
            </a:r>
            <a:r>
              <a:rPr lang="es-ES" dirty="0">
                <a:solidFill>
                  <a:srgbClr val="561B64"/>
                </a:solidFill>
              </a:rPr>
              <a:t> a </a:t>
            </a:r>
            <a:r>
              <a:rPr lang="es-ES" dirty="0" err="1">
                <a:solidFill>
                  <a:srgbClr val="561B64"/>
                </a:solidFill>
              </a:rPr>
              <a:t>purpose</a:t>
            </a:r>
            <a:endParaRPr lang="es-ES" dirty="0">
              <a:solidFill>
                <a:srgbClr val="561B64"/>
              </a:solidFill>
            </a:endParaRPr>
          </a:p>
          <a:p>
            <a:r>
              <a:rPr lang="es-ES" dirty="0">
                <a:solidFill>
                  <a:srgbClr val="561B64"/>
                </a:solidFill>
              </a:rPr>
              <a:t>DRY: </a:t>
            </a:r>
            <a:r>
              <a:rPr lang="es-ES" dirty="0" err="1">
                <a:solidFill>
                  <a:srgbClr val="561B64"/>
                </a:solidFill>
              </a:rPr>
              <a:t>Don’t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repeate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yourself</a:t>
            </a:r>
            <a:endParaRPr lang="es-ES" dirty="0">
              <a:solidFill>
                <a:srgbClr val="561B64"/>
              </a:solidFill>
            </a:endParaRPr>
          </a:p>
          <a:p>
            <a:endParaRPr lang="es-ES" dirty="0">
              <a:solidFill>
                <a:srgbClr val="561B64"/>
              </a:solidFill>
            </a:endParaRPr>
          </a:p>
          <a:p>
            <a:endParaRPr lang="en-US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51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7: Alternative dashboard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2626987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8: Storytelling with data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28360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 – </a:t>
            </a:r>
            <a:r>
              <a:rPr lang="es-ES" dirty="0" err="1"/>
              <a:t>Bibliography</a:t>
            </a:r>
            <a:r>
              <a:rPr lang="es-ES" dirty="0"/>
              <a:t> &amp; </a:t>
            </a:r>
            <a:r>
              <a:rPr lang="es-ES" dirty="0" err="1"/>
              <a:t>Recommended</a:t>
            </a:r>
            <a:r>
              <a:rPr lang="es-ES" dirty="0"/>
              <a:t> </a:t>
            </a:r>
            <a:r>
              <a:rPr lang="es-ES" dirty="0" err="1"/>
              <a:t>Readings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561B64"/>
                </a:solidFill>
                <a:ea typeface="+mj-ea"/>
                <a:cs typeface="+mj-cs"/>
              </a:rPr>
              <a:t>Storytelling with Data: A Data Visualization Guide for Business Professionals</a:t>
            </a:r>
            <a:endParaRPr lang="en-US" i="1" dirty="0">
              <a:solidFill>
                <a:srgbClr val="7030A0"/>
              </a:solidFill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http://www.storytellingwithdata.com</a:t>
            </a:r>
            <a:endParaRPr lang="en-US" dirty="0"/>
          </a:p>
          <a:p>
            <a:pPr marL="0" indent="0">
              <a:buNone/>
            </a:pP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Cole </a:t>
            </a:r>
            <a:r>
              <a:rPr lang="en-US" sz="2400" i="1" dirty="0" err="1">
                <a:solidFill>
                  <a:srgbClr val="561B64"/>
                </a:solidFill>
                <a:ea typeface="+mj-ea"/>
                <a:cs typeface="+mj-cs"/>
              </a:rPr>
              <a:t>Nussbaumer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n-US" sz="2400" i="1" dirty="0" err="1">
                <a:solidFill>
                  <a:srgbClr val="561B64"/>
                </a:solidFill>
                <a:ea typeface="+mj-ea"/>
                <a:cs typeface="+mj-cs"/>
              </a:rPr>
              <a:t>Knaflic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. Wiley (2015).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561B64"/>
                </a:solidFill>
                <a:ea typeface="+mj-ea"/>
                <a:cs typeface="+mj-cs"/>
              </a:rPr>
              <a:t>How Charts Lie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http://albertocairo.com</a:t>
            </a:r>
            <a:endParaRPr lang="en-US" dirty="0"/>
          </a:p>
          <a:p>
            <a:pPr marL="0" indent="0">
              <a:buNone/>
            </a:pP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Alberto Cairo. W.W Norton &amp; Company (2019)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86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Q &amp; A</a:t>
            </a:r>
            <a:endParaRPr lang="es-ES" dirty="0"/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me!</a:t>
            </a:r>
          </a:p>
        </p:txBody>
      </p:sp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endParaRPr lang="es-ES" dirty="0">
              <a:latin typeface="+mn-lt"/>
            </a:endParaRP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Connecting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App Insights</a:t>
            </a:r>
          </a:p>
          <a:p>
            <a:r>
              <a:rPr lang="es-ES" dirty="0">
                <a:latin typeface="+mn-lt"/>
              </a:rPr>
              <a:t>03. </a:t>
            </a:r>
            <a:r>
              <a:rPr lang="es-ES" dirty="0" err="1">
                <a:latin typeface="+mn-lt"/>
              </a:rPr>
              <a:t>Initial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Dashboard</a:t>
            </a:r>
            <a:endParaRPr lang="es-ES" dirty="0">
              <a:latin typeface="+mn-lt"/>
            </a:endParaRPr>
          </a:p>
          <a:p>
            <a:r>
              <a:rPr lang="es-ES" dirty="0">
                <a:latin typeface="+mn-lt"/>
              </a:rPr>
              <a:t>04.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Data in Five </a:t>
            </a:r>
            <a:r>
              <a:rPr lang="es-ES" dirty="0" err="1">
                <a:latin typeface="+mn-lt"/>
              </a:rPr>
              <a:t>Steps</a:t>
            </a:r>
            <a:endParaRPr lang="es-ES" dirty="0">
              <a:latin typeface="+mn-lt"/>
            </a:endParaRP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Alternative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Dashboard</a:t>
            </a:r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023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01. </a:t>
            </a:r>
            <a:r>
              <a:rPr lang="es-ES" dirty="0" err="1"/>
              <a:t>Introduction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97DC99-F787-4A27-8F13-7F224B32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What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are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going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talk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about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?</a:t>
            </a:r>
          </a:p>
          <a:p>
            <a:pPr lvl="1"/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Data Visualization in general</a:t>
            </a:r>
          </a:p>
          <a:p>
            <a:pPr lvl="1"/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Dos and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don’ts</a:t>
            </a:r>
            <a:endParaRPr lang="es-ES" sz="3600" dirty="0">
              <a:solidFill>
                <a:srgbClr val="561B64"/>
              </a:solidFill>
              <a:ea typeface="+mj-ea"/>
              <a:cs typeface="+mj-cs"/>
            </a:endParaRP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Connecting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Azure (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briefly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)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Using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visualize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Storytelling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with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</a:t>
            </a:r>
          </a:p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What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are NOT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going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talk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about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? (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today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…)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Advance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Query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from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different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sources</a:t>
            </a:r>
            <a:endParaRPr lang="es-ES" sz="3600" dirty="0">
              <a:solidFill>
                <a:srgbClr val="561B64"/>
              </a:solidFill>
              <a:ea typeface="+mj-ea"/>
              <a:cs typeface="+mj-cs"/>
            </a:endParaRP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Connecting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different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datasources</a:t>
            </a:r>
            <a:endParaRPr lang="en-US" sz="3600" dirty="0">
              <a:solidFill>
                <a:srgbClr val="561B64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428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data</a:t>
            </a:r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AA5465E-F641-4475-B957-6B6C7CC08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94116"/>
              </p:ext>
            </p:extLst>
          </p:nvPr>
        </p:nvGraphicFramePr>
        <p:xfrm>
          <a:off x="838200" y="147875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158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710E98-D203-4FF0-8DA5-357CA600A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0C68BE2-CD7B-4E23-8727-FDBDA26D5A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AAA8F0-1751-49AB-9FD8-3DE2ABE7B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639B427-7E7E-4EFA-8581-07E5B08D8F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20C4D9A-B335-4E8C-98B1-ED2096E2B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0F535C-EBE3-4C8D-A96C-66A7A0684D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722EFF-7238-4F3A-97F2-7C9D69805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9307C7-9173-43A6-87D7-39CC15336D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visualization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97DC99-F787-4A27-8F13-7F224B32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Graphical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representation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of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</a:t>
            </a:r>
          </a:p>
          <a:p>
            <a:pPr marL="0" indent="0">
              <a:buNone/>
            </a:pPr>
            <a:endParaRPr lang="es-ES" sz="3600" dirty="0">
              <a:solidFill>
                <a:srgbClr val="561B64"/>
              </a:solidFill>
              <a:latin typeface="+mj-lt"/>
              <a:ea typeface="+mj-ea"/>
              <a:cs typeface="+mj-cs"/>
            </a:endParaRPr>
          </a:p>
          <a:p>
            <a:endParaRPr lang="es-ES" sz="3200" dirty="0">
              <a:solidFill>
                <a:srgbClr val="561B64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B90ADABA-D8F0-4780-ABFE-6DB42AD93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8740"/>
            <a:ext cx="4439294" cy="2958807"/>
          </a:xfrm>
          <a:prstGeom prst="rect">
            <a:avLst/>
          </a:prstGeom>
        </p:spPr>
      </p:pic>
      <p:pic>
        <p:nvPicPr>
          <p:cNvPr id="7" name="Picture 6" descr="Businessperson on a computer">
            <a:extLst>
              <a:ext uri="{FF2B5EF4-FFF2-40B4-BE49-F238E27FC236}">
                <a16:creationId xmlns:a16="http://schemas.microsoft.com/office/drawing/2014/main" id="{3053CB79-CC20-48D3-9BDB-D2D98C639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8973"/>
            <a:ext cx="5259687" cy="29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1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02.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 BI </a:t>
            </a:r>
            <a:r>
              <a:rPr lang="es-ES" dirty="0" err="1"/>
              <a:t>to</a:t>
            </a:r>
            <a:r>
              <a:rPr lang="es-ES" dirty="0"/>
              <a:t> App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API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deployed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in Azure</a:t>
            </a:r>
          </a:p>
          <a:p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App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Service</a:t>
            </a:r>
            <a:endParaRPr lang="es-ES" sz="3600" dirty="0">
              <a:solidFill>
                <a:srgbClr val="561B64"/>
              </a:solidFill>
              <a:ea typeface="+mj-ea"/>
              <a:cs typeface="+mj-cs"/>
            </a:endParaRPr>
          </a:p>
          <a:p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App Insights</a:t>
            </a:r>
          </a:p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Query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app Insights in portal</a:t>
            </a:r>
          </a:p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Query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app Insights in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</a:t>
            </a:r>
          </a:p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Visualize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imported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 in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</a:t>
            </a:r>
          </a:p>
          <a:p>
            <a:endParaRPr lang="es-ES" sz="3600" dirty="0">
              <a:solidFill>
                <a:srgbClr val="561B64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886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1: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 BI </a:t>
            </a:r>
            <a:r>
              <a:rPr lang="es-ES" dirty="0" err="1"/>
              <a:t>to</a:t>
            </a:r>
            <a:r>
              <a:rPr lang="es-ES" dirty="0"/>
              <a:t> App Insights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96531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</a:t>
            </a:r>
            <a:r>
              <a:rPr lang="es-ES" dirty="0" err="1"/>
              <a:t>Initial</a:t>
            </a:r>
            <a:r>
              <a:rPr lang="es-ES" dirty="0"/>
              <a:t> </a:t>
            </a:r>
            <a:r>
              <a:rPr lang="es-ES" dirty="0" err="1"/>
              <a:t>Dashboard</a:t>
            </a:r>
            <a:endParaRPr lang="es-E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41935-D8A9-42D5-B034-9EBAE3E5B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Exagerating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but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close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reality</a:t>
            </a:r>
            <a:endParaRPr lang="es-ES" sz="3600" dirty="0">
              <a:solidFill>
                <a:srgbClr val="561B64"/>
              </a:solidFill>
              <a:ea typeface="+mj-ea"/>
              <a:cs typeface="+mj-cs"/>
            </a:endParaRPr>
          </a:p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There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will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be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alternatives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later</a:t>
            </a:r>
            <a:endParaRPr lang="es-ES" sz="3600" dirty="0">
              <a:solidFill>
                <a:srgbClr val="561B64"/>
              </a:solidFill>
              <a:ea typeface="+mj-ea"/>
              <a:cs typeface="+mj-cs"/>
            </a:endParaRPr>
          </a:p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But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there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is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no single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answer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how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display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3648132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5002</TotalTime>
  <Words>558</Words>
  <Application>Microsoft Office PowerPoint</Application>
  <PresentationFormat>Widescreen</PresentationFormat>
  <Paragraphs>141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PowerPoint Presentation</vt:lpstr>
      <vt:lpstr>PowerPoint Presentation</vt:lpstr>
      <vt:lpstr>Agenda</vt:lpstr>
      <vt:lpstr>01. Introduction</vt:lpstr>
      <vt:lpstr>Working with data</vt:lpstr>
      <vt:lpstr>Data visualization</vt:lpstr>
      <vt:lpstr>02. Connecting Power BI to App Insights</vt:lpstr>
      <vt:lpstr>Demo 1: Connecting Power BI to App Insights</vt:lpstr>
      <vt:lpstr>03. Initial Dashboard</vt:lpstr>
      <vt:lpstr>Demo 2: Initial Dashboard</vt:lpstr>
      <vt:lpstr>04. Data Visualization in Five Steps</vt:lpstr>
      <vt:lpstr>Context</vt:lpstr>
      <vt:lpstr>Visual Display</vt:lpstr>
      <vt:lpstr>Demo 3: I hate pies!</vt:lpstr>
      <vt:lpstr>Demo 4: Displaying geographical data … Always in a map?</vt:lpstr>
      <vt:lpstr>Declutter</vt:lpstr>
      <vt:lpstr>Declutter – General rules</vt:lpstr>
      <vt:lpstr>Demo 5: Cleaning up the house</vt:lpstr>
      <vt:lpstr>Focus attention</vt:lpstr>
      <vt:lpstr>Focus attention</vt:lpstr>
      <vt:lpstr>Focus attention</vt:lpstr>
      <vt:lpstr>Focus attention</vt:lpstr>
      <vt:lpstr>Demo 6: Highlighting insights</vt:lpstr>
      <vt:lpstr>Narrative structure</vt:lpstr>
      <vt:lpstr>05. Building an Alternative Dashboard</vt:lpstr>
      <vt:lpstr>Demo 7: Alternative dashboard</vt:lpstr>
      <vt:lpstr>Demo 8: Storytelling with data</vt:lpstr>
      <vt:lpstr>Extra – Bibliography &amp; Recommended Readings</vt:lpstr>
      <vt:lpstr>Q &amp; 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Francisco Cruzado Perni</cp:lastModifiedBy>
  <cp:revision>19</cp:revision>
  <dcterms:created xsi:type="dcterms:W3CDTF">2018-11-16T16:29:33Z</dcterms:created>
  <dcterms:modified xsi:type="dcterms:W3CDTF">2021-02-27T10:37:24Z</dcterms:modified>
</cp:coreProperties>
</file>